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4" r:id="rId3"/>
    <p:sldId id="270" r:id="rId4"/>
    <p:sldId id="271" r:id="rId5"/>
    <p:sldId id="278" r:id="rId6"/>
    <p:sldId id="272" r:id="rId7"/>
    <p:sldId id="273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do jj" initials="yj" lastIdx="2" clrIdx="0">
    <p:extLst>
      <p:ext uri="{19B8F6BF-5375-455C-9EA6-DF929625EA0E}">
        <p15:presenceInfo xmlns:p15="http://schemas.microsoft.com/office/powerpoint/2012/main" userId="9c6be568d7b430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7" autoAdjust="0"/>
    <p:restoredTop sz="96256" autoAdjust="0"/>
  </p:normalViewPr>
  <p:slideViewPr>
    <p:cSldViewPr snapToGrid="0">
      <p:cViewPr varScale="1">
        <p:scale>
          <a:sx n="99" d="100"/>
          <a:sy n="99" d="100"/>
        </p:scale>
        <p:origin x="44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31984-DD9D-4D75-9AAE-C390D60C659E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BFA7-16B6-48AF-AC39-1D42A87035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2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文本框 2051"/>
          <p:cNvSpPr txBox="1"/>
          <p:nvPr/>
        </p:nvSpPr>
        <p:spPr>
          <a:xfrm>
            <a:off x="3398809" y="2601230"/>
            <a:ext cx="5141342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5400" b="1" dirty="0">
                <a:latin typeface="Arial" charset="0"/>
                <a:ea typeface="楷体" pitchFamily="49" charset="-122"/>
              </a:rPr>
              <a:t>模拟试题讲解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5600" y="46392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北京大学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徐瑞帆</a:t>
            </a:r>
          </a:p>
        </p:txBody>
      </p:sp>
    </p:spTree>
    <p:extLst>
      <p:ext uri="{BB962C8B-B14F-4D97-AF65-F5344CB8AC3E}">
        <p14:creationId xmlns:p14="http://schemas.microsoft.com/office/powerpoint/2010/main" val="40491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6901F-CDFC-4FB7-A504-75E42EF0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油箱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7C0B3-C1E8-4F9B-9778-31F0D82B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二分答案，问题变成判断一个有向图是否任意两点联通</a:t>
            </a:r>
            <a:endParaRPr lang="en-US" altLang="zh-CN" dirty="0"/>
          </a:p>
          <a:p>
            <a:r>
              <a:rPr lang="zh-CN" altLang="en-US" dirty="0"/>
              <a:t>相当于判断点</a:t>
            </a:r>
            <a:r>
              <a:rPr lang="en-US" altLang="zh-CN" dirty="0"/>
              <a:t>1</a:t>
            </a:r>
            <a:r>
              <a:rPr lang="zh-CN" altLang="en-US" dirty="0"/>
              <a:t>是否能到达所有点并且所有点都能到达点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可以建立正向图和反向图，并从点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r>
              <a:rPr lang="en-US" altLang="zh-CN" dirty="0" err="1"/>
              <a:t>dfs</a:t>
            </a:r>
            <a:r>
              <a:rPr lang="zh-CN" altLang="en-US" dirty="0"/>
              <a:t>遍历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也可以直接上</a:t>
            </a:r>
            <a:r>
              <a:rPr lang="en-US" altLang="zh-CN" dirty="0" err="1"/>
              <a:t>tarjan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8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3AE75-760C-4443-B3BD-D92565ED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857EF6-1601-4288-BF14-E21C67BBC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1≤</m:t>
                        </m:r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</m:t>
                        </m:r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≤</m:t>
                        </m:r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20% </a:t>
                </a:r>
              </a:p>
              <a:p>
                <a:pPr lvl="1"/>
                <a:r>
                  <a:rPr lang="en-US" altLang="zh-CN" dirty="0"/>
                  <a:t>O(n^2m)</a:t>
                </a:r>
                <a:r>
                  <a:rPr lang="zh-CN" altLang="en-US" dirty="0"/>
                  <a:t>纯暴力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40% </a:t>
                </a:r>
              </a:p>
              <a:p>
                <a:pPr lvl="1"/>
                <a:r>
                  <a:rPr lang="zh-CN" altLang="en-US" dirty="0"/>
                  <a:t>和式可以优化成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每次多一个点，新增的为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1≤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ai=bi </a:t>
                </a:r>
                <a:endParaRPr lang="en-US" altLang="zh-CN" sz="280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1≤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≤</m:t>
                        </m:r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=</a:t>
                </a:r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kern="100" dirty="0"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kern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^2</m:t>
                        </m:r>
                      </m:e>
                    </m:nary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^2</m:t>
                        </m:r>
                      </m:e>
                    </m:nary>
                  </m:oMath>
                </a14:m>
                <a:r>
                  <a:rPr lang="en-US" altLang="zh-CN" dirty="0"/>
                  <a:t>]/2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857EF6-1601-4288-BF14-E21C67BBC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3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1D5DC-2D06-4F9F-BD1A-B77273A4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13764-23FE-43CD-B892-163DC906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fi=i-1 </a:t>
            </a:r>
          </a:p>
          <a:p>
            <a:pPr lvl="1"/>
            <a:r>
              <a:rPr lang="zh-CN" altLang="en-US" dirty="0"/>
              <a:t>序列查询，两个区间合并成一个新的区间</a:t>
            </a:r>
            <a:endParaRPr lang="en-US" altLang="zh-CN" dirty="0"/>
          </a:p>
          <a:p>
            <a:pPr lvl="1"/>
            <a:r>
              <a:rPr lang="zh-CN" altLang="en-US" dirty="0"/>
              <a:t>考虑怎么将两个区间合并</a:t>
            </a:r>
          </a:p>
          <a:p>
            <a:pPr lvl="1"/>
            <a:r>
              <a:rPr lang="zh-CN" altLang="en-US" dirty="0"/>
              <a:t>新区间中每个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都会被统计答案，每个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只有三种可能</a:t>
            </a:r>
          </a:p>
          <a:p>
            <a:pPr lvl="1"/>
            <a:r>
              <a:rPr lang="zh-CN" altLang="en-US" dirty="0"/>
              <a:t>同属左区间、同属右区间、</a:t>
            </a:r>
            <a:r>
              <a:rPr lang="en-US" altLang="zh-CN" dirty="0" err="1"/>
              <a:t>i</a:t>
            </a:r>
            <a:r>
              <a:rPr lang="zh-CN" altLang="en-US" dirty="0"/>
              <a:t>在左区间</a:t>
            </a:r>
            <a:r>
              <a:rPr lang="en-US" altLang="zh-CN" dirty="0"/>
              <a:t>j</a:t>
            </a:r>
            <a:r>
              <a:rPr lang="zh-CN" altLang="en-US" dirty="0"/>
              <a:t>在右区间</a:t>
            </a:r>
          </a:p>
          <a:p>
            <a:pPr lvl="1"/>
            <a:r>
              <a:rPr lang="zh-CN" altLang="en-US" dirty="0"/>
              <a:t>前两种的总和就是两个区间答案的和</a:t>
            </a:r>
          </a:p>
          <a:p>
            <a:pPr lvl="1"/>
            <a:r>
              <a:rPr lang="zh-CN" altLang="en-US" dirty="0"/>
              <a:t>第三种就是左区间</a:t>
            </a:r>
            <a:r>
              <a:rPr lang="en-US" altLang="zh-CN" dirty="0"/>
              <a:t>a</a:t>
            </a:r>
            <a:r>
              <a:rPr lang="zh-CN" altLang="en-US" dirty="0"/>
              <a:t>的和乘上右区间</a:t>
            </a:r>
            <a:r>
              <a:rPr lang="en-US" altLang="zh-CN" dirty="0"/>
              <a:t>b</a:t>
            </a:r>
            <a:r>
              <a:rPr lang="zh-CN" altLang="en-US" dirty="0"/>
              <a:t>的和。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100%</a:t>
            </a:r>
          </a:p>
          <a:p>
            <a:pPr lvl="1"/>
            <a:r>
              <a:rPr lang="zh-CN" altLang="en-US" dirty="0"/>
              <a:t>将上述做法扩展到树上倍增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3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983A2-2492-4611-8001-0CEA7C10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E9E18-C4E8-4C39-85EE-4A8F765C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还可以将求和时通过</a:t>
            </a:r>
            <a:r>
              <a:rPr lang="en-US" altLang="zh-CN" dirty="0" err="1"/>
              <a:t>lca,x,y</a:t>
            </a:r>
            <a:r>
              <a:rPr lang="zh-CN" altLang="en-US" dirty="0"/>
              <a:t>直接预处理的值直接计算出来，不过由于</a:t>
            </a:r>
            <a:r>
              <a:rPr lang="en-US" altLang="zh-CN" dirty="0" err="1"/>
              <a:t>lca</a:t>
            </a:r>
            <a:r>
              <a:rPr lang="zh-CN" altLang="en-US" dirty="0"/>
              <a:t>复杂度仍然为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复杂度没有提高，如果使用</a:t>
            </a:r>
            <a:r>
              <a:rPr lang="en-US" altLang="zh-CN" dirty="0" err="1"/>
              <a:t>tarjan</a:t>
            </a:r>
            <a:r>
              <a:rPr lang="zh-CN" altLang="en-US" dirty="0"/>
              <a:t>求</a:t>
            </a:r>
            <a:r>
              <a:rPr lang="en-US" altLang="zh-CN" dirty="0" err="1"/>
              <a:t>lca</a:t>
            </a:r>
            <a:r>
              <a:rPr lang="zh-CN" altLang="en-US" dirty="0"/>
              <a:t>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增加单点修改</a:t>
            </a:r>
            <a:endParaRPr lang="en-US" altLang="zh-CN" dirty="0"/>
          </a:p>
          <a:p>
            <a:pPr lvl="1"/>
            <a:r>
              <a:rPr lang="zh-CN" altLang="en-US" dirty="0"/>
              <a:t>序列</a:t>
            </a:r>
            <a:endParaRPr lang="en-US" altLang="zh-CN" dirty="0"/>
          </a:p>
          <a:p>
            <a:pPr lvl="2"/>
            <a:r>
              <a:rPr lang="zh-CN" altLang="en-US" dirty="0"/>
              <a:t>线段树</a:t>
            </a:r>
            <a:endParaRPr lang="en-US" altLang="zh-CN" dirty="0"/>
          </a:p>
          <a:p>
            <a:pPr lvl="1"/>
            <a:r>
              <a:rPr lang="zh-CN" altLang="en-US" dirty="0"/>
              <a:t>树</a:t>
            </a:r>
            <a:endParaRPr lang="en-US" altLang="zh-CN" dirty="0"/>
          </a:p>
          <a:p>
            <a:pPr lvl="2"/>
            <a:r>
              <a:rPr lang="zh-CN" altLang="en-US" dirty="0"/>
              <a:t>树链剖分</a:t>
            </a:r>
          </a:p>
        </p:txBody>
      </p:sp>
    </p:spTree>
    <p:extLst>
      <p:ext uri="{BB962C8B-B14F-4D97-AF65-F5344CB8AC3E}">
        <p14:creationId xmlns:p14="http://schemas.microsoft.com/office/powerpoint/2010/main" val="16675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593C-103A-4D08-9085-95D64156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染色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6D282-2699-47EF-B354-74844E59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40%</a:t>
            </a:r>
          </a:p>
          <a:p>
            <a:pPr lvl="1"/>
            <a:r>
              <a:rPr lang="zh-CN" altLang="en-US" dirty="0"/>
              <a:t>动态规划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k=1</a:t>
            </a:r>
          </a:p>
          <a:p>
            <a:pPr lvl="1"/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个格子染成第</a:t>
            </a:r>
            <a:r>
              <a:rPr lang="en-US" altLang="zh-CN" dirty="0"/>
              <a:t>j</a:t>
            </a:r>
            <a:r>
              <a:rPr lang="zh-CN" altLang="en-US" dirty="0"/>
              <a:t>种颜色，前</a:t>
            </a:r>
            <a:r>
              <a:rPr lang="en-US" altLang="zh-CN" dirty="0" err="1"/>
              <a:t>i</a:t>
            </a:r>
            <a:r>
              <a:rPr lang="zh-CN" altLang="en-US" dirty="0"/>
              <a:t>个格子都染色的最小代价</a:t>
            </a:r>
            <a:endParaRPr lang="en-US" altLang="zh-CN" dirty="0"/>
          </a:p>
          <a:p>
            <a:pPr lvl="1"/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][j]=min_(j!=j’)</a:t>
            </a:r>
            <a:r>
              <a:rPr lang="en-US" altLang="zh-CN" dirty="0" err="1"/>
              <a:t>dp</a:t>
            </a:r>
            <a:r>
              <a:rPr lang="en-US" altLang="zh-CN" dirty="0"/>
              <a:t>[i-1][j’]+cost[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pPr lvl="1"/>
            <a:r>
              <a:rPr lang="en-US" altLang="zh-CN" dirty="0"/>
              <a:t>min_(j!=j’)</a:t>
            </a:r>
            <a:r>
              <a:rPr lang="en-US" altLang="zh-CN" dirty="0" err="1"/>
              <a:t>dp</a:t>
            </a:r>
            <a:r>
              <a:rPr lang="en-US" altLang="zh-CN" dirty="0"/>
              <a:t>[i-1][j’] = min(min_(j’&lt;j) </a:t>
            </a:r>
            <a:r>
              <a:rPr lang="en-US" altLang="zh-CN" dirty="0" err="1"/>
              <a:t>dp</a:t>
            </a:r>
            <a:r>
              <a:rPr lang="en-US" altLang="zh-CN" dirty="0"/>
              <a:t>[i-1][j’] , min_(j’&gt;j) </a:t>
            </a:r>
            <a:r>
              <a:rPr lang="en-US" altLang="zh-CN" dirty="0" err="1"/>
              <a:t>dp</a:t>
            </a:r>
            <a:r>
              <a:rPr lang="en-US" altLang="zh-CN" dirty="0"/>
              <a:t>[i-1][j’] )</a:t>
            </a:r>
          </a:p>
          <a:p>
            <a:pPr lvl="1"/>
            <a:r>
              <a:rPr lang="zh-CN" altLang="en-US" dirty="0"/>
              <a:t>同时维护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的前缀最小值和后缀最小值</a:t>
            </a:r>
            <a:endParaRPr lang="en-US" altLang="zh-CN" dirty="0"/>
          </a:p>
          <a:p>
            <a:pPr lvl="1"/>
            <a:r>
              <a:rPr lang="zh-CN" altLang="en-US" dirty="0"/>
              <a:t>时间复杂度为</a:t>
            </a:r>
            <a:r>
              <a:rPr lang="en-US" altLang="zh-CN" dirty="0"/>
              <a:t>O(n^2)</a:t>
            </a:r>
            <a:r>
              <a:rPr lang="zh-CN" altLang="en-US" dirty="0"/>
              <a:t>，也可以使用数据结构查询区间最小值复杂度多一个</a:t>
            </a:r>
            <a:r>
              <a:rPr lang="en-US" altLang="zh-CN" dirty="0"/>
              <a:t>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1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FD80B-B776-48AE-BBB8-4A1EFA3D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6981-0103-4544-8616-28460639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60%</a:t>
            </a:r>
          </a:p>
          <a:p>
            <a:pPr lvl="1"/>
            <a:r>
              <a:rPr lang="zh-CN" altLang="en-US" dirty="0"/>
              <a:t>枚举相同颜色的区间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和颜色</a:t>
            </a:r>
            <a:r>
              <a:rPr lang="en-US" altLang="zh-CN" dirty="0"/>
              <a:t>t</a:t>
            </a:r>
            <a:r>
              <a:rPr lang="zh-CN" altLang="en-US" dirty="0"/>
              <a:t>，枚举量为</a:t>
            </a:r>
            <a:r>
              <a:rPr lang="en-US" altLang="zh-CN" dirty="0"/>
              <a:t>O(</a:t>
            </a:r>
            <a:r>
              <a:rPr lang="en-US" altLang="zh-CN" dirty="0" err="1"/>
              <a:t>nmk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中间的代价已经固定，剩余变成了</a:t>
            </a:r>
            <a:r>
              <a:rPr lang="en-US" altLang="zh-CN" dirty="0"/>
              <a:t>(1,l-1)</a:t>
            </a:r>
            <a:r>
              <a:rPr lang="zh-CN" altLang="en-US" dirty="0"/>
              <a:t>和</a:t>
            </a:r>
            <a:r>
              <a:rPr lang="en-US" altLang="zh-CN" dirty="0"/>
              <a:t>(r+1,n)</a:t>
            </a:r>
            <a:r>
              <a:rPr lang="zh-CN" altLang="en-US" dirty="0"/>
              <a:t>并且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不能染色成</a:t>
            </a:r>
            <a:r>
              <a:rPr lang="en-US" altLang="zh-CN" dirty="0"/>
              <a:t>t</a:t>
            </a:r>
          </a:p>
          <a:p>
            <a:pPr lvl="1"/>
            <a:r>
              <a:rPr lang="zh-CN" altLang="en-US" dirty="0"/>
              <a:t>和</a:t>
            </a:r>
            <a:r>
              <a:rPr lang="en-US" altLang="zh-CN" dirty="0"/>
              <a:t>k=1</a:t>
            </a:r>
            <a:r>
              <a:rPr lang="zh-CN" altLang="en-US" dirty="0"/>
              <a:t>相同，所以只需要提前预处理前缀</a:t>
            </a:r>
            <a:r>
              <a:rPr lang="en-US" altLang="zh-CN" dirty="0" err="1"/>
              <a:t>dp</a:t>
            </a:r>
            <a:r>
              <a:rPr lang="zh-CN" altLang="en-US" dirty="0"/>
              <a:t>和后缀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/>
              <a:t>O(1)</a:t>
            </a:r>
            <a:r>
              <a:rPr lang="zh-CN" altLang="en-US" dirty="0"/>
              <a:t>得出代价</a:t>
            </a:r>
            <a:endParaRPr lang="en-US" altLang="zh-CN" dirty="0"/>
          </a:p>
          <a:p>
            <a:pPr lvl="1"/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nmk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100%</a:t>
            </a:r>
          </a:p>
          <a:p>
            <a:pPr lvl="1"/>
            <a:r>
              <a:rPr lang="zh-CN" altLang="en-US" dirty="0"/>
              <a:t>先枚举颜色</a:t>
            </a:r>
            <a:r>
              <a:rPr lang="en-US" altLang="zh-CN" dirty="0"/>
              <a:t>t</a:t>
            </a:r>
            <a:r>
              <a:rPr lang="zh-CN" altLang="en-US" dirty="0"/>
              <a:t>，将上述做法枚举区间进行优化</a:t>
            </a:r>
            <a:endParaRPr lang="en-US" altLang="zh-CN" dirty="0"/>
          </a:p>
          <a:p>
            <a:pPr lvl="1"/>
            <a:r>
              <a:rPr lang="zh-CN" altLang="en-US" dirty="0"/>
              <a:t>代价为</a:t>
            </a:r>
            <a:r>
              <a:rPr lang="en-US" altLang="zh-CN" dirty="0" err="1"/>
              <a:t>dpL</a:t>
            </a:r>
            <a:r>
              <a:rPr lang="en-US" altLang="zh-CN" dirty="0"/>
              <a:t>[l-1][t]+Sum[r][t]-Sum[l-1][t]+</a:t>
            </a:r>
            <a:r>
              <a:rPr lang="en-US" altLang="zh-CN" dirty="0" err="1"/>
              <a:t>dp</a:t>
            </a:r>
            <a:r>
              <a:rPr lang="en-US" altLang="zh-CN" dirty="0"/>
              <a:t>[r][t]</a:t>
            </a:r>
          </a:p>
          <a:p>
            <a:pPr marL="457200" lvl="1" indent="0">
              <a:buNone/>
            </a:pPr>
            <a:r>
              <a:rPr lang="en-US" altLang="zh-CN" dirty="0"/>
              <a:t>              =(</a:t>
            </a:r>
            <a:r>
              <a:rPr lang="en-US" altLang="zh-CN" dirty="0" err="1"/>
              <a:t>dpL</a:t>
            </a:r>
            <a:r>
              <a:rPr lang="en-US" altLang="zh-CN" dirty="0"/>
              <a:t>[l-1][t] -Sum[l-1][t])+(Sum[r][t]+</a:t>
            </a:r>
            <a:r>
              <a:rPr lang="en-US" altLang="zh-CN" dirty="0" err="1"/>
              <a:t>dp</a:t>
            </a:r>
            <a:r>
              <a:rPr lang="en-US" altLang="zh-CN" dirty="0"/>
              <a:t>[r][t]) </a:t>
            </a:r>
            <a:r>
              <a:rPr lang="zh-CN" altLang="en-US" dirty="0"/>
              <a:t>单调队列优化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9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144FA-B4A5-4F0F-8505-4A3ECF7A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16148-93F8-4C8C-8EF6-80C9E263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看成不断添加一个新数字</a:t>
            </a:r>
            <a:endParaRPr lang="en-US" altLang="zh-CN" dirty="0"/>
          </a:p>
          <a:p>
            <a:r>
              <a:rPr lang="zh-CN" altLang="en-US" dirty="0"/>
              <a:t>这样相当于好数组成一个哈密顿通路</a:t>
            </a:r>
            <a:endParaRPr lang="en-US" altLang="zh-CN" dirty="0"/>
          </a:p>
          <a:p>
            <a:r>
              <a:rPr lang="zh-CN" altLang="en-US" dirty="0"/>
              <a:t>只需要求出两两好数之间最短距离，然后状压</a:t>
            </a:r>
            <a:r>
              <a:rPr lang="en-US" altLang="zh-CN" dirty="0" err="1"/>
              <a:t>dp</a:t>
            </a:r>
            <a:r>
              <a:rPr lang="zh-CN" altLang="en-US" dirty="0"/>
              <a:t>求出哈密顿通路</a:t>
            </a:r>
            <a:endParaRPr lang="en-US" altLang="zh-CN" dirty="0"/>
          </a:p>
          <a:p>
            <a:r>
              <a:rPr lang="zh-CN" altLang="en-US" dirty="0"/>
              <a:t>好数之间距离可以使用最短路算法</a:t>
            </a:r>
            <a:r>
              <a:rPr lang="zh-CN" altLang="en-US"/>
              <a:t>求出，数据范围较小时可能有些其他的求法</a:t>
            </a:r>
            <a:endParaRPr lang="en-US" altLang="zh-CN" dirty="0"/>
          </a:p>
          <a:p>
            <a:r>
              <a:rPr lang="zh-CN" altLang="en-US" dirty="0"/>
              <a:t>由于边权均为</a:t>
            </a:r>
            <a:r>
              <a:rPr lang="en-US" altLang="zh-CN" dirty="0"/>
              <a:t>1~4</a:t>
            </a:r>
            <a:r>
              <a:rPr lang="zh-CN" altLang="en-US" dirty="0"/>
              <a:t>，可以拆边使用</a:t>
            </a:r>
            <a:r>
              <a:rPr lang="en-US" altLang="zh-CN" dirty="0" err="1"/>
              <a:t>bfs</a:t>
            </a:r>
            <a:r>
              <a:rPr lang="zh-CN" altLang="en-US" dirty="0"/>
              <a:t>求最短路，直接最短路可能会被卡时间，但是看起来评测机很快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1-4</a:t>
            </a:r>
            <a:r>
              <a:rPr lang="zh-CN" altLang="en-US" dirty="0"/>
              <a:t>组成的数可以看作</a:t>
            </a:r>
            <a:r>
              <a:rPr lang="en-US" altLang="zh-CN" dirty="0"/>
              <a:t>4</a:t>
            </a:r>
            <a:r>
              <a:rPr lang="zh-CN" altLang="en-US" dirty="0"/>
              <a:t>进制数进行运算，从而节省空间</a:t>
            </a:r>
          </a:p>
        </p:txBody>
      </p:sp>
    </p:spTree>
    <p:extLst>
      <p:ext uri="{BB962C8B-B14F-4D97-AF65-F5344CB8AC3E}">
        <p14:creationId xmlns:p14="http://schemas.microsoft.com/office/powerpoint/2010/main" val="26445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华文新魏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油箱</vt:lpstr>
      <vt:lpstr>求和</vt:lpstr>
      <vt:lpstr>PowerPoint 演示文稿</vt:lpstr>
      <vt:lpstr>PowerPoint 演示文稿</vt:lpstr>
      <vt:lpstr>染色</vt:lpstr>
      <vt:lpstr>PowerPoint 演示文稿</vt:lpstr>
      <vt:lpstr>数字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yedo jj</dc:creator>
  <cp:lastModifiedBy>pa gzot</cp:lastModifiedBy>
  <cp:revision>157</cp:revision>
  <dcterms:created xsi:type="dcterms:W3CDTF">2015-05-05T08:02:14Z</dcterms:created>
  <dcterms:modified xsi:type="dcterms:W3CDTF">2020-10-04T04:21:27Z</dcterms:modified>
</cp:coreProperties>
</file>