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40" y="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116953"/>
            <a:ext cx="1066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Sensor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795046"/>
            <a:ext cx="1066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ID </a:t>
            </a:r>
            <a:r>
              <a:rPr lang="sv-SE" sz="1600" dirty="0" err="1" smtClean="0"/>
              <a:t>claim</a:t>
            </a:r>
            <a:endParaRPr lang="en-GB" sz="1600" dirty="0"/>
          </a:p>
        </p:txBody>
      </p:sp>
      <p:sp>
        <p:nvSpPr>
          <p:cNvPr id="7" name="Rectangle 6"/>
          <p:cNvSpPr/>
          <p:nvPr/>
        </p:nvSpPr>
        <p:spPr>
          <a:xfrm>
            <a:off x="1981200" y="940832"/>
            <a:ext cx="1905000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>
                <a:solidFill>
                  <a:schemeClr val="tx1"/>
                </a:solidFill>
              </a:rPr>
              <a:t>Feature </a:t>
            </a:r>
            <a:r>
              <a:rPr lang="sv-SE" sz="1600" dirty="0" err="1" smtClean="0">
                <a:solidFill>
                  <a:schemeClr val="tx1"/>
                </a:solidFill>
              </a:rPr>
              <a:t>extraction</a:t>
            </a:r>
            <a:r>
              <a:rPr lang="sv-SE" sz="1600" dirty="0" smtClean="0">
                <a:solidFill>
                  <a:schemeClr val="tx1"/>
                </a:solidFill>
              </a:rPr>
              <a:t> </a:t>
            </a:r>
            <a:r>
              <a:rPr lang="sv-SE" sz="1200" dirty="0" smtClean="0">
                <a:solidFill>
                  <a:schemeClr val="tx1"/>
                </a:solidFill>
              </a:rPr>
              <a:t>(signal </a:t>
            </a:r>
            <a:r>
              <a:rPr lang="sv-SE" sz="1200" dirty="0" err="1" smtClean="0">
                <a:solidFill>
                  <a:schemeClr val="tx1"/>
                </a:solidFill>
              </a:rPr>
              <a:t>properties</a:t>
            </a:r>
            <a:r>
              <a:rPr lang="sv-SE" sz="1200" dirty="0" smtClean="0">
                <a:solidFill>
                  <a:schemeClr val="tx1"/>
                </a:solidFill>
              </a:rPr>
              <a:t>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2057400" y="1981200"/>
            <a:ext cx="1828800" cy="838200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tx1"/>
                </a:solidFill>
              </a:rPr>
              <a:t>Biometric</a:t>
            </a:r>
            <a:r>
              <a:rPr lang="sv-SE" sz="1600" dirty="0" smtClean="0">
                <a:solidFill>
                  <a:schemeClr val="tx1"/>
                </a:solidFill>
              </a:rPr>
              <a:t> </a:t>
            </a:r>
            <a:r>
              <a:rPr lang="sv-SE" sz="1600" dirty="0" err="1" smtClean="0">
                <a:solidFill>
                  <a:schemeClr val="tx1"/>
                </a:solidFill>
              </a:rPr>
              <a:t>database</a:t>
            </a:r>
            <a:r>
              <a:rPr lang="sv-SE" sz="1600" dirty="0" smtClean="0">
                <a:solidFill>
                  <a:schemeClr val="tx1"/>
                </a:solidFill>
              </a:rPr>
              <a:t> </a:t>
            </a:r>
            <a:r>
              <a:rPr lang="sv-SE" sz="1200" dirty="0" smtClean="0">
                <a:solidFill>
                  <a:schemeClr val="tx1"/>
                </a:solidFill>
              </a:rPr>
              <a:t>(</a:t>
            </a:r>
            <a:r>
              <a:rPr lang="sv-SE" sz="1200" dirty="0" err="1" smtClean="0">
                <a:solidFill>
                  <a:schemeClr val="tx1"/>
                </a:solidFill>
              </a:rPr>
              <a:t>stored</a:t>
            </a:r>
            <a:r>
              <a:rPr lang="sv-SE" sz="1200" dirty="0" smtClean="0">
                <a:solidFill>
                  <a:schemeClr val="tx1"/>
                </a:solidFill>
              </a:rPr>
              <a:t> </a:t>
            </a:r>
            <a:r>
              <a:rPr lang="sv-SE" sz="1200" dirty="0" err="1" smtClean="0">
                <a:solidFill>
                  <a:schemeClr val="tx1"/>
                </a:solidFill>
              </a:rPr>
              <a:t>identities</a:t>
            </a:r>
            <a:r>
              <a:rPr lang="sv-SE" sz="1200" dirty="0" smtClean="0">
                <a:solidFill>
                  <a:schemeClr val="tx1"/>
                </a:solidFill>
              </a:rPr>
              <a:t>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7200" y="940832"/>
            <a:ext cx="2057400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err="1" smtClean="0">
                <a:solidFill>
                  <a:schemeClr val="tx1"/>
                </a:solidFill>
              </a:rPr>
              <a:t>Matching</a:t>
            </a:r>
            <a:r>
              <a:rPr lang="sv-SE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sv-SE" sz="1200" dirty="0" smtClean="0">
                <a:solidFill>
                  <a:schemeClr val="tx1"/>
                </a:solidFill>
              </a:rPr>
              <a:t>(</a:t>
            </a:r>
            <a:r>
              <a:rPr lang="sv-SE" sz="1200" dirty="0" err="1" smtClean="0">
                <a:solidFill>
                  <a:schemeClr val="tx1"/>
                </a:solidFill>
              </a:rPr>
              <a:t>comparison</a:t>
            </a:r>
            <a:r>
              <a:rPr lang="sv-SE" sz="1200" dirty="0" smtClean="0">
                <a:solidFill>
                  <a:schemeClr val="tx1"/>
                </a:solidFill>
              </a:rPr>
              <a:t> </a:t>
            </a:r>
            <a:r>
              <a:rPr lang="sv-SE" sz="1200" dirty="0" err="1" smtClean="0">
                <a:solidFill>
                  <a:schemeClr val="tx1"/>
                </a:solidFill>
              </a:rPr>
              <a:t>of</a:t>
            </a:r>
            <a:r>
              <a:rPr lang="sv-SE" sz="1200" dirty="0" smtClean="0">
                <a:solidFill>
                  <a:schemeClr val="tx1"/>
                </a:solidFill>
              </a:rPr>
              <a:t> </a:t>
            </a:r>
            <a:r>
              <a:rPr lang="sv-SE" sz="1200" dirty="0" err="1" smtClean="0">
                <a:solidFill>
                  <a:schemeClr val="tx1"/>
                </a:solidFill>
              </a:rPr>
              <a:t>properties</a:t>
            </a:r>
            <a:r>
              <a:rPr lang="sv-SE" sz="1200" dirty="0" smtClean="0">
                <a:solidFill>
                  <a:schemeClr val="tx1"/>
                </a:solidFill>
              </a:rPr>
              <a:t>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6705600" y="940833"/>
            <a:ext cx="1600200" cy="707886"/>
          </a:xfrm>
          <a:prstGeom prst="flowChartDecis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chemeClr val="tx1"/>
                </a:solidFill>
              </a:rPr>
              <a:t>decision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48500" y="20574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smtClean="0"/>
              <a:t>accept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20574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err="1" smtClean="0"/>
              <a:t>reject</a:t>
            </a:r>
            <a:endParaRPr lang="en-GB" sz="1600" dirty="0"/>
          </a:p>
        </p:txBody>
      </p: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3886200" y="1294775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00200" y="1294776"/>
            <a:ext cx="3810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" idx="2"/>
            <a:endCxn id="8" idx="2"/>
          </p:cNvCxnSpPr>
          <p:nvPr/>
        </p:nvCxnSpPr>
        <p:spPr>
          <a:xfrm rot="16200000" flipH="1">
            <a:off x="1428750" y="1771650"/>
            <a:ext cx="266700" cy="99060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4"/>
            <a:endCxn id="9" idx="2"/>
          </p:cNvCxnSpPr>
          <p:nvPr/>
        </p:nvCxnSpPr>
        <p:spPr>
          <a:xfrm flipV="1">
            <a:off x="3886200" y="1648718"/>
            <a:ext cx="1409700" cy="75158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52400" y="1294777"/>
            <a:ext cx="3810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52400" y="1964323"/>
            <a:ext cx="381000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9600" y="24808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 err="1" smtClean="0"/>
              <a:t>verification</a:t>
            </a:r>
            <a:endParaRPr lang="en-GB" sz="1600" dirty="0"/>
          </a:p>
        </p:txBody>
      </p:sp>
      <p:cxnSp>
        <p:nvCxnSpPr>
          <p:cNvPr id="31" name="Straight Arrow Connector 30"/>
          <p:cNvCxnSpPr>
            <a:stCxn id="9" idx="3"/>
            <a:endCxn id="10" idx="1"/>
          </p:cNvCxnSpPr>
          <p:nvPr/>
        </p:nvCxnSpPr>
        <p:spPr>
          <a:xfrm>
            <a:off x="6324600" y="1294775"/>
            <a:ext cx="38100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1" idx="0"/>
          </p:cNvCxnSpPr>
          <p:nvPr/>
        </p:nvCxnSpPr>
        <p:spPr>
          <a:xfrm>
            <a:off x="7505700" y="1648719"/>
            <a:ext cx="0" cy="4086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3"/>
            <a:endCxn id="12" idx="0"/>
          </p:cNvCxnSpPr>
          <p:nvPr/>
        </p:nvCxnSpPr>
        <p:spPr>
          <a:xfrm>
            <a:off x="8305800" y="1294776"/>
            <a:ext cx="381000" cy="76262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86500" y="990600"/>
            <a:ext cx="41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i="1" dirty="0" smtClean="0"/>
              <a:t>s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47617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386"/>
            <a:ext cx="9144000" cy="426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1828800"/>
            <a:ext cx="114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Histogram</a:t>
            </a:r>
          </a:p>
          <a:p>
            <a:pPr algn="ctr"/>
            <a:r>
              <a:rPr lang="sv-SE" dirty="0" err="1" smtClean="0"/>
              <a:t>ShDist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2228165"/>
            <a:ext cx="114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Histogram</a:t>
            </a:r>
          </a:p>
          <a:p>
            <a:pPr algn="ctr"/>
            <a:r>
              <a:rPr lang="sv-SE" dirty="0" err="1" smtClean="0"/>
              <a:t>OhDist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16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39009"/>
            <a:ext cx="8686800" cy="4779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19200" y="26898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FRR</a:t>
            </a:r>
            <a:endParaRPr lang="sv-SE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2688907"/>
            <a:ext cx="53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smtClean="0"/>
              <a:t>FAR</a:t>
            </a:r>
            <a:endParaRPr lang="sv-SE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05916" y="5818989"/>
            <a:ext cx="15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 smtClean="0"/>
              <a:t>Threshold</a:t>
            </a:r>
            <a:r>
              <a:rPr lang="sv-SE" dirty="0" smtClean="0"/>
              <a:t> (</a:t>
            </a:r>
            <a:r>
              <a:rPr lang="sv-SE" dirty="0" err="1" smtClean="0"/>
              <a:t>Th</a:t>
            </a:r>
            <a:r>
              <a:rPr lang="sv-SE" dirty="0" smtClean="0"/>
              <a:t>)</a:t>
            </a:r>
            <a:endParaRPr lang="sv-SE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62535" y="3244332"/>
            <a:ext cx="16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 err="1" smtClean="0"/>
              <a:t>Probability</a:t>
            </a:r>
            <a:r>
              <a:rPr lang="sv-SE" dirty="0" smtClean="0"/>
              <a:t> (</a:t>
            </a:r>
            <a:r>
              <a:rPr lang="sv-SE" dirty="0" err="1" smtClean="0"/>
              <a:t>Slh</a:t>
            </a:r>
            <a:r>
              <a:rPr lang="sv-SE" dirty="0" smtClean="0"/>
              <a:t>)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80615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Alonso-Fernandez [feralo]</dc:creator>
  <cp:lastModifiedBy>Fernando Alonso-Fernandez [feralo]</cp:lastModifiedBy>
  <cp:revision>8</cp:revision>
  <dcterms:created xsi:type="dcterms:W3CDTF">2006-08-16T00:00:00Z</dcterms:created>
  <dcterms:modified xsi:type="dcterms:W3CDTF">2016-08-16T12:41:22Z</dcterms:modified>
</cp:coreProperties>
</file>