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09B8-E493-4BC9-B3FB-6868FCD3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C9A1A-7FC5-4652-98B0-1658EE4A9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EF57-332F-4C4A-99F6-BE8D5FDA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63FE-105A-4F65-A586-DE6F0DE189F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F7AE-FAF7-44ED-B7DE-CAE52892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5B56-6DFC-41FA-8A1B-4EC84B71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B882-A13C-40ED-BBCE-657DC96A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5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F06C-6A00-4569-A45A-60D4F194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BB50-B063-4E21-A115-E237DCFA6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4DDC-22BD-48A1-A15C-D7685443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63FE-105A-4F65-A586-DE6F0DE189F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320D1-766E-42C4-82AD-5AAB5541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DCF3-5459-4417-AD05-E32E8975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B882-A13C-40ED-BBCE-657DC96A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B4E1C-4B94-490A-8349-2A5F7F370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9F3CE-58E7-407F-A204-CB790629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8C89-A75E-4AC8-800F-E49394A6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63FE-105A-4F65-A586-DE6F0DE189F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32F0-F8E4-4016-9494-D26A19FF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4D911-73BF-4705-8EC0-B5C89CBA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B882-A13C-40ED-BBCE-657DC96A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5DF6-C6F0-44DA-B495-AA5E2F25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4572D-DE1C-4D72-9DF4-EF6DB007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F020-9CD8-41E2-8EF8-6256332F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63FE-105A-4F65-A586-DE6F0DE189F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A43F-4CD5-4A54-911A-3FC5D0B2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D520-584E-4358-9EEC-57E97A0A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B882-A13C-40ED-BBCE-657DC96A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1492-57B5-4750-8FA6-D82545C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C94E7-B0CA-4FD9-A676-BBF19B206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E3FC-FEF1-40D8-9D84-49051A6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63FE-105A-4F65-A586-DE6F0DE189F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7C84-D827-4CEB-BD0A-54B9D06F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4556-FC58-4DF3-B8FD-0B76DE5C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B882-A13C-40ED-BBCE-657DC96A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5F22-0FFA-421C-9ABD-1CC2846A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2823-89B4-46D3-8536-1C91A57D1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57F92-EBDD-425F-8D38-295C4215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B21AE-704F-46D2-8B52-42EC59E6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63FE-105A-4F65-A586-DE6F0DE189F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49B90-2C17-44AD-833A-C4611C41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DD232-28DB-4FC4-AD77-1D7E16F8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B882-A13C-40ED-BBCE-657DC96A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B793-3303-42D0-BDCC-1575AA73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359D-FA11-45AA-BE2F-4A45EB657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B4580-FA5D-46D6-B25B-7B3331D3B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AB289-FE2E-4EA9-8F37-0E8C82C43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BA412-D09F-4E49-9FDD-AA1D1DFE6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67B4C-3E03-414B-B172-2D47A4C7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63FE-105A-4F65-A586-DE6F0DE189F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38DB7-EA39-4D5C-AD98-CB89793B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41BDB-C35C-47E6-BA30-CF3C1AB9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B882-A13C-40ED-BBCE-657DC96A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3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5940-563E-415E-94C6-E6B77925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FDDE6-8B46-4746-9AB6-B3F5A65E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63FE-105A-4F65-A586-DE6F0DE189F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1EE50-37FA-40C2-BFCA-F8AF7FD6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556A6-A984-4541-A594-BEF69C51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B882-A13C-40ED-BBCE-657DC96A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3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016EF-6091-4671-A196-3020AE77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63FE-105A-4F65-A586-DE6F0DE189F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A078D-4572-445F-A3E3-746634D7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D671D-B731-4291-9A6A-549D528F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B882-A13C-40ED-BBCE-657DC96A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7928-794E-4F42-9ED0-79FC86CB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2302-5B91-410F-9429-554BFCF2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CE129-C99E-4D47-8F7B-9F580DD10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2D064-481F-4D38-B63B-EAA1D71B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63FE-105A-4F65-A586-DE6F0DE189F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2187-1E5F-4388-B132-BFDC3BFF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4FDD1-10AC-4D92-A4C4-F2E40886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B882-A13C-40ED-BBCE-657DC96A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5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352A-BECD-4DE7-AA09-4ECF1447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D2511-026C-4B24-BCD5-A46A5B788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E721C-ADF6-4E33-800C-F2FF79B58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08F57-8939-4B58-95A6-4C8A8935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63FE-105A-4F65-A586-DE6F0DE189F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B2B3-49E5-407B-B8D3-6363AFDD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749C5-3231-4278-83EB-86620EB8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B882-A13C-40ED-BBCE-657DC96A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E1148-50B4-4F3C-B34C-B0E2DB19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9B1A8-9D3F-4E0C-A998-757203F98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D3AD-3441-4C0B-B1EF-E6A79167D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E63FE-105A-4F65-A586-DE6F0DE189F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B2F9-F6ED-49EC-AC3B-8B53E4AFF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3A09-02C6-47EF-90C6-1614C05F9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B882-A13C-40ED-BBCE-657DC96A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D545FD8-B998-47F0-AA71-311CF161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77" y="127170"/>
            <a:ext cx="2194560" cy="2304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D948B1-E46A-49D8-B5E0-C8500D6DBA8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40556" t="44338" r="50784" b="44899"/>
          <a:stretch/>
        </p:blipFill>
        <p:spPr>
          <a:xfrm>
            <a:off x="2768165" y="127170"/>
            <a:ext cx="2763671" cy="228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951896-8430-4D49-B918-CB957767B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25" t="34406" r="41705" b="58646"/>
          <a:stretch/>
        </p:blipFill>
        <p:spPr>
          <a:xfrm>
            <a:off x="9862687" y="3647758"/>
            <a:ext cx="575067" cy="365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C2ABD0-77DD-4877-B07E-010A3481F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56" t="44338" r="50784" b="44899"/>
          <a:stretch/>
        </p:blipFill>
        <p:spPr>
          <a:xfrm>
            <a:off x="3928906" y="3685021"/>
            <a:ext cx="442187" cy="3657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6BB6CD-2F5F-4990-B0DB-2B986B6D6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38" t="55466" r="32502" b="33771"/>
          <a:stretch/>
        </p:blipFill>
        <p:spPr>
          <a:xfrm>
            <a:off x="6787247" y="3809724"/>
            <a:ext cx="442187" cy="3657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2890F9-9952-4325-B1B5-7EB4DD98A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38" t="55466" r="32502" b="33771"/>
          <a:stretch/>
        </p:blipFill>
        <p:spPr>
          <a:xfrm>
            <a:off x="5756664" y="127170"/>
            <a:ext cx="2763671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8F2837-EB0D-4062-A022-E205773D0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99" t="32615" r="41241" b="56622"/>
          <a:stretch/>
        </p:blipFill>
        <p:spPr>
          <a:xfrm>
            <a:off x="8877721" y="136564"/>
            <a:ext cx="2763671" cy="2286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DC26F0-CDB1-4744-B4F5-F1C3232B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50" y="3766988"/>
            <a:ext cx="3482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5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Salvo</dc:creator>
  <cp:lastModifiedBy>Frank Salvo</cp:lastModifiedBy>
  <cp:revision>7</cp:revision>
  <dcterms:created xsi:type="dcterms:W3CDTF">2020-09-13T15:47:44Z</dcterms:created>
  <dcterms:modified xsi:type="dcterms:W3CDTF">2020-09-14T03:06:18Z</dcterms:modified>
</cp:coreProperties>
</file>