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67" r:id="rId4"/>
    <p:sldId id="269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19600" y="2743187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209787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Instance</a:t>
              </a:r>
              <a:endParaRPr lang="en-US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0" y="838187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Assets</a:t>
              </a:r>
              <a:endParaRPr lang="en-US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0" y="3809987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Template</a:t>
              </a:r>
              <a:endParaRPr lang="en-US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2590787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6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Template</a:t>
            </a:r>
            <a:endParaRPr lang="en-US" sz="2800" b="1" dirty="0"/>
          </a:p>
        </p:txBody>
      </p:sp>
      <p:sp>
        <p:nvSpPr>
          <p:cNvPr id="37" name="Rectangle 36"/>
          <p:cNvSpPr/>
          <p:nvPr/>
        </p:nvSpPr>
        <p:spPr>
          <a:xfrm>
            <a:off x="8382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38200" y="1872343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38200" y="2449286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38200" y="3026229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38200" y="360317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8200" y="4180115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38200" y="475705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8382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334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14600" y="601980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2514600" y="129540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514600" y="1872343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514600" y="244928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514600" y="3026229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514600" y="3603172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514600" y="4180115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514600" y="4757058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2514600" y="533400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971800" y="533400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971800" y="304800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/>
          <p:cNvCxnSpPr>
            <a:stCxn id="37" idx="3"/>
            <a:endCxn id="53" idx="2"/>
          </p:cNvCxnSpPr>
          <p:nvPr/>
        </p:nvCxnSpPr>
        <p:spPr>
          <a:xfrm>
            <a:off x="1524000" y="1447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8" idx="3"/>
            <a:endCxn id="56" idx="2"/>
          </p:cNvCxnSpPr>
          <p:nvPr/>
        </p:nvCxnSpPr>
        <p:spPr>
          <a:xfrm>
            <a:off x="1524000" y="20247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9" idx="3"/>
            <a:endCxn id="57" idx="2"/>
          </p:cNvCxnSpPr>
          <p:nvPr/>
        </p:nvCxnSpPr>
        <p:spPr>
          <a:xfrm>
            <a:off x="1524000" y="260168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0" idx="3"/>
            <a:endCxn id="59" idx="2"/>
          </p:cNvCxnSpPr>
          <p:nvPr/>
        </p:nvCxnSpPr>
        <p:spPr>
          <a:xfrm>
            <a:off x="1524000" y="3178629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1" idx="3"/>
            <a:endCxn id="61" idx="2"/>
          </p:cNvCxnSpPr>
          <p:nvPr/>
        </p:nvCxnSpPr>
        <p:spPr>
          <a:xfrm>
            <a:off x="1524000" y="37555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3"/>
            <a:endCxn id="72" idx="2"/>
          </p:cNvCxnSpPr>
          <p:nvPr/>
        </p:nvCxnSpPr>
        <p:spPr>
          <a:xfrm>
            <a:off x="1524000" y="4332515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3" idx="3"/>
            <a:endCxn id="73" idx="2"/>
          </p:cNvCxnSpPr>
          <p:nvPr/>
        </p:nvCxnSpPr>
        <p:spPr>
          <a:xfrm>
            <a:off x="1524000" y="490945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2" idx="3"/>
            <a:endCxn id="74" idx="2"/>
          </p:cNvCxnSpPr>
          <p:nvPr/>
        </p:nvCxnSpPr>
        <p:spPr>
          <a:xfrm>
            <a:off x="1524000" y="5486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57200"/>
            <a:ext cx="143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Instance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381000" y="990600"/>
            <a:ext cx="33528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91000" y="990600"/>
            <a:ext cx="41910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76600" y="14478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29000" y="3200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200400" y="38862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81600" y="2449286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181600" y="3026229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858000" y="2449286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858000" y="3026229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315200" y="304800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>
            <a:stCxn id="48" idx="3"/>
            <a:endCxn id="50" idx="2"/>
          </p:cNvCxnSpPr>
          <p:nvPr/>
        </p:nvCxnSpPr>
        <p:spPr>
          <a:xfrm>
            <a:off x="5867400" y="260168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3"/>
            <a:endCxn id="51" idx="2"/>
          </p:cNvCxnSpPr>
          <p:nvPr/>
        </p:nvCxnSpPr>
        <p:spPr>
          <a:xfrm>
            <a:off x="5867400" y="3178629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1816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858000" y="3581400"/>
            <a:ext cx="304800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/>
          <p:cNvCxnSpPr>
            <a:stCxn id="58" idx="3"/>
            <a:endCxn id="60" idx="2"/>
          </p:cNvCxnSpPr>
          <p:nvPr/>
        </p:nvCxnSpPr>
        <p:spPr>
          <a:xfrm>
            <a:off x="5867400" y="3733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23489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04689" y="601980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4953000" y="1371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1676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15200" y="1219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15200" y="1524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15200" y="1828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15200" y="2133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Shape 85"/>
          <p:cNvCxnSpPr>
            <a:stCxn id="69" idx="1"/>
          </p:cNvCxnSpPr>
          <p:nvPr/>
        </p:nvCxnSpPr>
        <p:spPr>
          <a:xfrm rot="10800000" flipV="1">
            <a:off x="7062070" y="13335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70" idx="1"/>
          </p:cNvCxnSpPr>
          <p:nvPr/>
        </p:nvCxnSpPr>
        <p:spPr>
          <a:xfrm rot="10800000" flipV="1">
            <a:off x="7062070" y="16383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71" idx="1"/>
          </p:cNvCxnSpPr>
          <p:nvPr/>
        </p:nvCxnSpPr>
        <p:spPr>
          <a:xfrm rot="10800000" flipV="1">
            <a:off x="7062070" y="19431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77" idx="1"/>
          </p:cNvCxnSpPr>
          <p:nvPr/>
        </p:nvCxnSpPr>
        <p:spPr>
          <a:xfrm rot="10800000" flipV="1">
            <a:off x="7062070" y="22479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162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Test State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4065600" y="838200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Waiting</a:t>
              </a:r>
              <a:endParaRPr lang="en-US" sz="1200" b="1" kern="1200" dirty="0"/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2819400" y="2514600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Abandoned</a:t>
              </a:r>
              <a:endParaRPr lang="en-US" sz="1200" b="1" kern="1200" dirty="0"/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5334000" y="2590800"/>
            <a:ext cx="1116000" cy="1116000"/>
            <a:chOff x="3512346" y="1346193"/>
            <a:chExt cx="1440649" cy="1371613"/>
          </a:xfrm>
        </p:grpSpPr>
        <p:sp>
          <p:nvSpPr>
            <p:cNvPr id="4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Executing</a:t>
              </a:r>
              <a:endParaRPr lang="en-US" sz="1200" b="1" kern="1200" dirty="0"/>
            </a:p>
          </p:txBody>
        </p:sp>
      </p:grpSp>
      <p:grpSp>
        <p:nvGrpSpPr>
          <p:cNvPr id="45" name="Group 61"/>
          <p:cNvGrpSpPr/>
          <p:nvPr/>
        </p:nvGrpSpPr>
        <p:grpSpPr>
          <a:xfrm>
            <a:off x="5334000" y="4953000"/>
            <a:ext cx="1116000" cy="1116000"/>
            <a:chOff x="3512346" y="1346193"/>
            <a:chExt cx="1440649" cy="1371613"/>
          </a:xfrm>
        </p:grpSpPr>
        <p:sp>
          <p:nvSpPr>
            <p:cNvPr id="46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Completed</a:t>
              </a:r>
              <a:endParaRPr lang="en-US" sz="1200" b="1" kern="1200" dirty="0"/>
            </a:p>
          </p:txBody>
        </p:sp>
      </p:grpSp>
      <p:grpSp>
        <p:nvGrpSpPr>
          <p:cNvPr id="54" name="Group 61"/>
          <p:cNvGrpSpPr/>
          <p:nvPr/>
        </p:nvGrpSpPr>
        <p:grpSpPr>
          <a:xfrm>
            <a:off x="2819400" y="4953000"/>
            <a:ext cx="1116000" cy="1116000"/>
            <a:chOff x="3512346" y="1346193"/>
            <a:chExt cx="1440649" cy="1371613"/>
          </a:xfrm>
        </p:grpSpPr>
        <p:sp>
          <p:nvSpPr>
            <p:cNvPr id="55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Invalid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63" idx="3"/>
            <a:endCxn id="40" idx="7"/>
          </p:cNvCxnSpPr>
          <p:nvPr/>
        </p:nvCxnSpPr>
        <p:spPr>
          <a:xfrm flipH="1">
            <a:off x="3771965" y="1790766"/>
            <a:ext cx="457070" cy="88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5"/>
            <a:endCxn id="43" idx="1"/>
          </p:cNvCxnSpPr>
          <p:nvPr/>
        </p:nvCxnSpPr>
        <p:spPr>
          <a:xfrm>
            <a:off x="5018165" y="1790766"/>
            <a:ext cx="479270" cy="96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3" idx="4"/>
            <a:endCxn id="46" idx="0"/>
          </p:cNvCxnSpPr>
          <p:nvPr/>
        </p:nvCxnSpPr>
        <p:spPr>
          <a:xfrm>
            <a:off x="5892000" y="3706800"/>
            <a:ext cx="0" cy="124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" idx="2"/>
            <a:endCxn id="55" idx="6"/>
          </p:cNvCxnSpPr>
          <p:nvPr/>
        </p:nvCxnSpPr>
        <p:spPr>
          <a:xfrm flipH="1">
            <a:off x="3935400" y="5511000"/>
            <a:ext cx="139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3"/>
            <a:endCxn id="55" idx="7"/>
          </p:cNvCxnSpPr>
          <p:nvPr/>
        </p:nvCxnSpPr>
        <p:spPr>
          <a:xfrm flipH="1">
            <a:off x="3771965" y="3543366"/>
            <a:ext cx="1725470" cy="157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19812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1981200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41148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4572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4800600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Invalidate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36553" y="5638800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Invalidate</a:t>
            </a:r>
            <a:endParaRPr lang="en-US" sz="1200" b="1" dirty="0"/>
          </a:p>
        </p:txBody>
      </p:sp>
      <p:cxnSp>
        <p:nvCxnSpPr>
          <p:cNvPr id="57" name="直接箭头连接符 17"/>
          <p:cNvCxnSpPr>
            <a:stCxn id="46" idx="1"/>
            <a:endCxn id="40" idx="5"/>
          </p:cNvCxnSpPr>
          <p:nvPr/>
        </p:nvCxnSpPr>
        <p:spPr>
          <a:xfrm flipH="1" flipV="1">
            <a:off x="3771965" y="3467166"/>
            <a:ext cx="1725470" cy="164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7"/>
          <p:cNvCxnSpPr>
            <a:stCxn id="55" idx="0"/>
            <a:endCxn id="40" idx="4"/>
          </p:cNvCxnSpPr>
          <p:nvPr/>
        </p:nvCxnSpPr>
        <p:spPr>
          <a:xfrm flipV="1">
            <a:off x="3377400" y="3630600"/>
            <a:ext cx="0" cy="132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6200" y="36576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964953" y="373380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98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Assets State</a:t>
            </a:r>
            <a:endParaRPr lang="en-US" sz="2800" b="1" dirty="0"/>
          </a:p>
        </p:txBody>
      </p:sp>
      <p:grpSp>
        <p:nvGrpSpPr>
          <p:cNvPr id="2" name="Group 61"/>
          <p:cNvGrpSpPr/>
          <p:nvPr/>
        </p:nvGrpSpPr>
        <p:grpSpPr>
          <a:xfrm>
            <a:off x="2819400" y="1447800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Idle</a:t>
              </a:r>
              <a:endParaRPr lang="en-US" sz="1200" b="1" kern="1200" dirty="0"/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4892153" y="3913200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/>
                <a:t>Using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40" idx="0"/>
            <a:endCxn id="63" idx="6"/>
          </p:cNvCxnSpPr>
          <p:nvPr/>
        </p:nvCxnSpPr>
        <p:spPr>
          <a:xfrm flipH="1" flipV="1">
            <a:off x="3935400" y="2005800"/>
            <a:ext cx="1514753" cy="190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4"/>
            <a:endCxn id="40" idx="2"/>
          </p:cNvCxnSpPr>
          <p:nvPr/>
        </p:nvCxnSpPr>
        <p:spPr>
          <a:xfrm>
            <a:off x="3377400" y="2563800"/>
            <a:ext cx="1514753" cy="190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7064" y="3352800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58186" y="2438400"/>
            <a:ext cx="81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Commit</a:t>
            </a:r>
          </a:p>
          <a:p>
            <a:endParaRPr lang="en-US" altLang="zh-CN" sz="1200" b="1" dirty="0" smtClean="0"/>
          </a:p>
          <a:p>
            <a:r>
              <a:rPr lang="en-US" sz="1200" b="1" dirty="0" smtClean="0"/>
              <a:t>Invalidate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458186" y="3152001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Database</a:t>
            </a:r>
            <a:endParaRPr lang="en-US" sz="2800" b="1" dirty="0"/>
          </a:p>
        </p:txBody>
      </p:sp>
      <p:sp>
        <p:nvSpPr>
          <p:cNvPr id="22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914400" y="838200"/>
            <a:ext cx="19050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Models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Model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Model Name (string)</a:t>
            </a:r>
          </a:p>
          <a:p>
            <a:r>
              <a:rPr kumimoji="1" lang="en-US" altLang="zh-CN" sz="1000" dirty="0" smtClean="0">
                <a:solidFill>
                  <a:srgbClr val="FFFF00"/>
                </a:solidFill>
              </a:rPr>
              <a:t>Characteristics (string)</a:t>
            </a:r>
          </a:p>
        </p:txBody>
      </p:sp>
      <p:sp>
        <p:nvSpPr>
          <p:cNvPr id="24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4419600" y="4572000"/>
            <a:ext cx="1905000" cy="175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RawData</a:t>
            </a:r>
            <a:endParaRPr kumimoji="1" lang="en-US" altLang="zh-CN" sz="1400" dirty="0" smtClean="0"/>
          </a:p>
          <a:p>
            <a:r>
              <a:rPr kumimoji="1" lang="en-US" altLang="zh-CN" sz="1000" dirty="0" smtClean="0"/>
              <a:t>Test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Source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)(0 Tester, 1 Harvester)</a:t>
            </a:r>
          </a:p>
          <a:p>
            <a:r>
              <a:rPr kumimoji="1" lang="en-US" altLang="zh-CN" sz="1000" dirty="0" smtClean="0"/>
              <a:t>Voltage (double)</a:t>
            </a:r>
          </a:p>
          <a:p>
            <a:r>
              <a:rPr kumimoji="1" lang="en-US" altLang="zh-CN" sz="1000" dirty="0" smtClean="0"/>
              <a:t>Current (double)</a:t>
            </a:r>
          </a:p>
          <a:p>
            <a:r>
              <a:rPr kumimoji="1" lang="en-US" altLang="zh-CN" sz="1000" dirty="0" smtClean="0"/>
              <a:t>Temperature (double)</a:t>
            </a:r>
          </a:p>
          <a:p>
            <a:r>
              <a:rPr kumimoji="1" lang="en-US" altLang="zh-CN" sz="1000" dirty="0" smtClean="0"/>
              <a:t>Coulomb Counter (double)</a:t>
            </a:r>
          </a:p>
          <a:p>
            <a:r>
              <a:rPr kumimoji="1" lang="en-US" altLang="zh-CN" sz="1000" dirty="0" smtClean="0"/>
              <a:t>Timestamp (double)</a:t>
            </a:r>
          </a:p>
          <a:p>
            <a:r>
              <a:rPr kumimoji="1" lang="en-US" altLang="zh-CN" sz="1000" dirty="0" smtClean="0"/>
              <a:t>……</a:t>
            </a:r>
          </a:p>
          <a:p>
            <a:endParaRPr kumimoji="1" lang="en-US" altLang="zh-CN" sz="1000" dirty="0"/>
          </a:p>
        </p:txBody>
      </p:sp>
      <p:sp>
        <p:nvSpPr>
          <p:cNvPr id="25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2971800" y="838200"/>
            <a:ext cx="13716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Batteries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Battery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Asset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Model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Battery Name (string)</a:t>
            </a:r>
          </a:p>
          <a:p>
            <a:r>
              <a:rPr kumimoji="1" lang="en-US" altLang="zh-CN" sz="1000" dirty="0" smtClean="0"/>
              <a:t>Circle Count (double)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4600" y="3962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19" y="1143000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76200" y="2667000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4888468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Programs</a:t>
            </a:r>
          </a:p>
        </p:txBody>
      </p:sp>
      <p:sp>
        <p:nvSpPr>
          <p:cNvPr id="32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762000" y="5410200"/>
            <a:ext cx="16002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   Program</a:t>
            </a:r>
          </a:p>
          <a:p>
            <a:r>
              <a:rPr kumimoji="1" lang="en-US" altLang="zh-CN" sz="1000" dirty="0" err="1" smtClean="0"/>
              <a:t>Progarm</a:t>
            </a:r>
            <a:r>
              <a:rPr kumimoji="1" lang="en-US" altLang="zh-CN" sz="1000" dirty="0" smtClean="0"/>
              <a:t>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Battery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Requester (string)</a:t>
            </a:r>
          </a:p>
          <a:p>
            <a:r>
              <a:rPr kumimoji="1" lang="en-US" altLang="zh-CN" sz="1000" dirty="0" smtClean="0"/>
              <a:t>Request Date(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Description (string)</a:t>
            </a:r>
          </a:p>
        </p:txBody>
      </p:sp>
      <p:sp>
        <p:nvSpPr>
          <p:cNvPr id="33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6019800" y="838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TesterChannels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TC 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Asset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Tester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</p:txBody>
      </p:sp>
      <p:sp>
        <p:nvSpPr>
          <p:cNvPr id="43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4495800" y="838200"/>
            <a:ext cx="13716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Testers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Tester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 Name (string)</a:t>
            </a:r>
          </a:p>
          <a:p>
            <a:endParaRPr kumimoji="1" lang="en-US" altLang="zh-CN" sz="1000" dirty="0" smtClean="0"/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7620000" y="838200"/>
            <a:ext cx="13716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Chambers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Channel 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Name (string)</a:t>
            </a:r>
          </a:p>
        </p:txBody>
      </p:sp>
      <p:sp>
        <p:nvSpPr>
          <p:cNvPr id="45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2590800" y="23622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SubPrograms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Name(String)</a:t>
            </a:r>
          </a:p>
          <a:p>
            <a:r>
              <a:rPr kumimoji="1" lang="en-US" altLang="zh-CN" sz="1000" dirty="0" err="1" smtClean="0"/>
              <a:t>TwoParts</a:t>
            </a:r>
            <a:r>
              <a:rPr kumimoji="1" lang="en-US" altLang="zh-CN" sz="1000" dirty="0" smtClean="0"/>
              <a:t> (</a:t>
            </a:r>
            <a:r>
              <a:rPr kumimoji="1" lang="en-US" altLang="zh-CN" sz="1000" dirty="0" err="1" smtClean="0"/>
              <a:t>Bool</a:t>
            </a:r>
            <a:r>
              <a:rPr kumimoji="1" lang="en-US" altLang="zh-CN" sz="1000" dirty="0" smtClean="0"/>
              <a:t>)</a:t>
            </a:r>
          </a:p>
        </p:txBody>
      </p:sp>
      <p:sp>
        <p:nvSpPr>
          <p:cNvPr id="48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2667000" y="4572000"/>
            <a:ext cx="1447800" cy="21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Tests</a:t>
            </a:r>
            <a:endParaRPr kumimoji="1" lang="en-US" altLang="zh-CN" sz="2400" dirty="0" smtClean="0"/>
          </a:p>
          <a:p>
            <a:r>
              <a:rPr kumimoji="1" lang="en-US" altLang="zh-CN" sz="1000" dirty="0" smtClean="0"/>
              <a:t>Test 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 </a:t>
            </a:r>
          </a:p>
          <a:p>
            <a:r>
              <a:rPr kumimoji="1" lang="en-US" altLang="zh-CN" sz="1000" dirty="0" smtClean="0"/>
              <a:t>Program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err="1" smtClean="0"/>
              <a:t>Subpro</a:t>
            </a:r>
            <a:r>
              <a:rPr kumimoji="1" lang="en-US" altLang="zh-CN" sz="1000" dirty="0" smtClean="0"/>
              <a:t> ID(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Part(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Battery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Tester Channel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Chamber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Status (string)</a:t>
            </a:r>
          </a:p>
          <a:p>
            <a:r>
              <a:rPr kumimoji="1" lang="en-US" altLang="zh-CN" sz="1000" dirty="0" err="1" smtClean="0"/>
              <a:t>StartTime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EndTime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Description</a:t>
            </a:r>
          </a:p>
          <a:p>
            <a:endParaRPr kumimoji="1" lang="en-US" altLang="zh-CN" sz="1000" dirty="0" smtClean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514600" y="396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396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95600" y="403860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4114800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</a:p>
        </p:txBody>
      </p:sp>
      <p:sp>
        <p:nvSpPr>
          <p:cNvPr id="35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914400" y="3581400"/>
            <a:ext cx="14478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Pro_Subpro</a:t>
            </a:r>
            <a:endParaRPr kumimoji="1" lang="en-US" altLang="zh-CN" sz="1400" dirty="0"/>
          </a:p>
          <a:p>
            <a:r>
              <a:rPr kumimoji="1" lang="en-US" altLang="zh-CN" sz="1000" dirty="0" smtClean="0"/>
              <a:t>Pro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err="1" smtClean="0"/>
              <a:t>Subpro</a:t>
            </a:r>
            <a:r>
              <a:rPr kumimoji="1" lang="en-US" altLang="zh-CN" sz="1000" dirty="0" smtClean="0"/>
              <a:t>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48768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77000" y="39624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3">
            <a:extLst>
              <a:ext uri="{FF2B5EF4-FFF2-40B4-BE49-F238E27FC236}">
                <a16:creationId xmlns:a16="http://schemas.microsoft.com/office/drawing/2014/main" xmlns="" id="{FABDA0BF-4421-E54D-BD36-0A1CA3B40E75}"/>
              </a:ext>
            </a:extLst>
          </p:cNvPr>
          <p:cNvSpPr/>
          <p:nvPr/>
        </p:nvSpPr>
        <p:spPr>
          <a:xfrm>
            <a:off x="6781800" y="4572000"/>
            <a:ext cx="1905000" cy="175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AssetUsage</a:t>
            </a:r>
            <a:endParaRPr kumimoji="1" lang="en-US" altLang="zh-CN" sz="1400" dirty="0" smtClean="0"/>
          </a:p>
          <a:p>
            <a:r>
              <a:rPr kumimoji="1" lang="en-US" altLang="zh-CN" sz="1000" dirty="0" smtClean="0"/>
              <a:t>Log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 PK)</a:t>
            </a:r>
          </a:p>
          <a:p>
            <a:r>
              <a:rPr kumimoji="1" lang="en-US" altLang="zh-CN" sz="1000" dirty="0" smtClean="0"/>
              <a:t>Asset ID (</a:t>
            </a:r>
            <a:r>
              <a:rPr kumimoji="1" lang="en-US" altLang="zh-CN" sz="1000" dirty="0" err="1" smtClean="0"/>
              <a:t>int</a:t>
            </a:r>
            <a:r>
              <a:rPr kumimoji="1" lang="en-US" altLang="zh-CN" sz="1000" dirty="0" smtClean="0"/>
              <a:t>)</a:t>
            </a:r>
          </a:p>
          <a:p>
            <a:r>
              <a:rPr kumimoji="1" lang="en-US" altLang="zh-CN" sz="1000" dirty="0" smtClean="0"/>
              <a:t>Status (string)</a:t>
            </a:r>
          </a:p>
          <a:p>
            <a:r>
              <a:rPr kumimoji="1" lang="en-US" altLang="zh-CN" sz="1000" dirty="0" err="1" smtClean="0"/>
              <a:t>TimeStamp</a:t>
            </a:r>
            <a:endParaRPr kumimoji="1" lang="en-US" altLang="zh-CN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39000" y="4114800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 Usage</a:t>
            </a:r>
          </a:p>
        </p:txBody>
      </p:sp>
    </p:spTree>
    <p:extLst>
      <p:ext uri="{BB962C8B-B14F-4D97-AF65-F5344CB8AC3E}">
        <p14:creationId xmlns:p14="http://schemas.microsoft.com/office/powerpoint/2010/main" xmlns="" val="333100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6932</TotalTime>
  <Words>291</Words>
  <Application>Microsoft Office PowerPoint</Application>
  <PresentationFormat>On-screen Show 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249</cp:revision>
  <dcterms:created xsi:type="dcterms:W3CDTF">2006-08-16T00:00:00Z</dcterms:created>
  <dcterms:modified xsi:type="dcterms:W3CDTF">2019-06-06T09:07:11Z</dcterms:modified>
</cp:coreProperties>
</file>