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0668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733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4102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Access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676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2743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518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Operation (Button)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2286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28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3429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= value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1000" y="4343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91000" y="5486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722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UI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>
            <a:off x="43053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>
            <a:off x="5524500" y="3733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2"/>
            <a:endCxn id="17" idx="0"/>
          </p:cNvCxnSpPr>
          <p:nvPr/>
        </p:nvCxnSpPr>
        <p:spPr>
          <a:xfrm rot="16200000" flipH="1">
            <a:off x="4419600" y="2324100"/>
            <a:ext cx="9906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8" idx="3"/>
            <a:endCxn id="20" idx="2"/>
          </p:cNvCxnSpPr>
          <p:nvPr/>
        </p:nvCxnSpPr>
        <p:spPr>
          <a:xfrm flipV="1">
            <a:off x="6858000" y="2438400"/>
            <a:ext cx="6477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21" idx="2"/>
          </p:cNvCxnSpPr>
          <p:nvPr/>
        </p:nvCxnSpPr>
        <p:spPr>
          <a:xfrm flipV="1">
            <a:off x="75057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05200" y="3124200"/>
            <a:ext cx="4114800" cy="32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0668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733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4102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Access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676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2743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5181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Operation (Button)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2286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28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19200" y="3429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= value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19200" y="4343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91000" y="5486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722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UI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>
            <a:off x="43053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>
            <a:off x="2552700" y="3733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2"/>
            <a:endCxn id="17" idx="0"/>
          </p:cNvCxnSpPr>
          <p:nvPr/>
        </p:nvCxnSpPr>
        <p:spPr>
          <a:xfrm rot="5400000">
            <a:off x="2933700" y="2057400"/>
            <a:ext cx="990600" cy="1752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21" idx="2"/>
          </p:cNvCxnSpPr>
          <p:nvPr/>
        </p:nvCxnSpPr>
        <p:spPr>
          <a:xfrm flipV="1">
            <a:off x="75057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295400" y="2971800"/>
            <a:ext cx="23622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6" idx="2"/>
            <a:endCxn id="19" idx="0"/>
          </p:cNvCxnSpPr>
          <p:nvPr/>
        </p:nvCxnSpPr>
        <p:spPr>
          <a:xfrm>
            <a:off x="4305300" y="2438400"/>
            <a:ext cx="12192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20" idx="2"/>
          </p:cNvCxnSpPr>
          <p:nvPr/>
        </p:nvCxnSpPr>
        <p:spPr>
          <a:xfrm flipV="1">
            <a:off x="5524500" y="2438400"/>
            <a:ext cx="19812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0668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048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1910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Access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676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2743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Operation (Button)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2286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286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Module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2895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= value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1000" y="3429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91000" y="4114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72200" y="1981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OnPropertyChanged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722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UI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>
            <a:off x="43053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>
            <a:off x="5524500" y="3200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2"/>
            <a:endCxn id="17" idx="0"/>
          </p:cNvCxnSpPr>
          <p:nvPr/>
        </p:nvCxnSpPr>
        <p:spPr>
          <a:xfrm rot="16200000" flipH="1">
            <a:off x="4686300" y="2057400"/>
            <a:ext cx="4572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8" idx="3"/>
            <a:endCxn id="20" idx="2"/>
          </p:cNvCxnSpPr>
          <p:nvPr/>
        </p:nvCxnSpPr>
        <p:spPr>
          <a:xfrm flipV="1">
            <a:off x="6858000" y="2438400"/>
            <a:ext cx="6477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21" idx="2"/>
          </p:cNvCxnSpPr>
          <p:nvPr/>
        </p:nvCxnSpPr>
        <p:spPr>
          <a:xfrm flipV="1">
            <a:off x="7505700" y="1295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581400" y="2590800"/>
            <a:ext cx="39624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3400" y="4800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5181600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Base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1000" y="5257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2"/>
            <a:endCxn id="26" idx="0"/>
          </p:cNvCxnSpPr>
          <p:nvPr/>
        </p:nvCxnSpPr>
        <p:spPr>
          <a:xfrm>
            <a:off x="5524500" y="44196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80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246</cp:revision>
  <dcterms:created xsi:type="dcterms:W3CDTF">2006-08-16T00:00:00Z</dcterms:created>
  <dcterms:modified xsi:type="dcterms:W3CDTF">2019-09-04T03:23:43Z</dcterms:modified>
</cp:coreProperties>
</file>