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2" r:id="rId2"/>
    <p:sldId id="302" r:id="rId3"/>
    <p:sldId id="306" r:id="rId4"/>
    <p:sldId id="307" r:id="rId5"/>
    <p:sldId id="258" r:id="rId6"/>
    <p:sldId id="303" r:id="rId7"/>
    <p:sldId id="291" r:id="rId8"/>
    <p:sldId id="304" r:id="rId9"/>
    <p:sldId id="294" r:id="rId10"/>
    <p:sldId id="305" r:id="rId11"/>
    <p:sldId id="296" r:id="rId12"/>
    <p:sldId id="311" r:id="rId13"/>
    <p:sldId id="339" r:id="rId14"/>
    <p:sldId id="310" r:id="rId15"/>
    <p:sldId id="332" r:id="rId16"/>
    <p:sldId id="341" r:id="rId17"/>
    <p:sldId id="342" r:id="rId18"/>
    <p:sldId id="346" r:id="rId19"/>
    <p:sldId id="343" r:id="rId20"/>
    <p:sldId id="344" r:id="rId21"/>
    <p:sldId id="347" r:id="rId22"/>
    <p:sldId id="348" r:id="rId23"/>
    <p:sldId id="349" r:id="rId24"/>
    <p:sldId id="35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.chen" initials="l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94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Waiting</c:v>
                </c:pt>
                <c:pt idx="1">
                  <c:v>Executing</c:v>
                </c:pt>
                <c:pt idx="2">
                  <c:v>Completed</c:v>
                </c:pt>
                <c:pt idx="3">
                  <c:v>Invalid</c:v>
                </c:pt>
                <c:pt idx="4">
                  <c:v>Abandoned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8.2000000000000011</c:v>
                </c:pt>
                <c:pt idx="1">
                  <c:v>1.4</c:v>
                </c:pt>
                <c:pt idx="2">
                  <c:v>1.2</c:v>
                </c:pt>
                <c:pt idx="3">
                  <c:v>3.2</c:v>
                </c:pt>
                <c:pt idx="4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8064"/>
          <c:y val="7.2453130858642995E-2"/>
          <c:w val="0.26903652668416445"/>
          <c:h val="0.92754686914135587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prstClr val="white">
                <a:lumMod val="95000"/>
              </a:prstClr>
            </a:solidFill>
            <a:ln>
              <a:solidFill>
                <a:schemeClr val="tx1"/>
              </a:solidFill>
            </a:ln>
          </c:spPr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120578048"/>
        <c:axId val="120579584"/>
      </c:barChart>
      <c:catAx>
        <c:axId val="120578048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20579584"/>
        <c:crosses val="autoZero"/>
        <c:auto val="1"/>
        <c:lblAlgn val="ctr"/>
        <c:lblOffset val="100"/>
      </c:catAx>
      <c:valAx>
        <c:axId val="120579584"/>
        <c:scaling>
          <c:orientation val="minMax"/>
        </c:scaling>
        <c:delete val="1"/>
        <c:axPos val="l"/>
        <c:numFmt formatCode="0%" sourceLinked="1"/>
        <c:tickLblPos val="none"/>
        <c:crossAx val="120578048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10T15:50:33.924" idx="8">
    <p:pos x="4835" y="2455"/>
    <p:text>不用细看就能知道一些重要信息
需加入Running Program的摘要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34:21.631" idx="9">
    <p:pos x="3434" y="1922"/>
    <p:text>点击Battery Item跳转到Battery页面，并选中相同的Battery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34:34.450" idx="11">
    <p:pos x="3297" y="2167"/>
    <p:text>点击Record中的Item，会跳转到Programs那边去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0:57:05.181" idx="12">
    <p:pos x="3834" y="2270"/>
    <p:text>双击Record中的Item，会跳转到Programs那边去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34:55.341" idx="13">
    <p:pos x="4113" y="2982"/>
    <p:text>点击Record中的Item，会跳转到Programs那边去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49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410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8200" y="914400"/>
            <a:ext cx="6314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Tester</a:t>
            </a:r>
            <a:endParaRPr lang="en-US" sz="1400" b="1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724400" y="1371600"/>
          <a:ext cx="13731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Chroma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724400" y="3065621"/>
          <a:ext cx="7508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648200" y="2743200"/>
            <a:ext cx="61747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</a:t>
            </a:r>
            <a:endParaRPr lang="en-US" sz="1000" b="1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724400" y="46482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648200" y="43257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95600" y="1444823"/>
            <a:ext cx="10268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Tester-Create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76600" y="3335179"/>
            <a:ext cx="10663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 number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410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8200" y="914400"/>
            <a:ext cx="6314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Tester</a:t>
            </a:r>
            <a:endParaRPr lang="en-US" sz="1400" b="1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724400" y="1371600"/>
          <a:ext cx="2133600" cy="762000"/>
        </p:xfrm>
        <a:graphic>
          <a:graphicData uri="http://schemas.openxmlformats.org/drawingml/2006/table">
            <a:tbl>
              <a:tblPr/>
              <a:tblGrid>
                <a:gridCol w="137487"/>
                <a:gridCol w="665371"/>
                <a:gridCol w="665371"/>
                <a:gridCol w="66537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Chroma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724400" y="3065621"/>
          <a:ext cx="7508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648200" y="2743200"/>
            <a:ext cx="61747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</a:t>
            </a:r>
            <a:endParaRPr lang="en-US" sz="1000" b="1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724400" y="46482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648200" y="43257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810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169862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965200"/>
                <a:gridCol w="5905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7244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355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Program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95600" y="1444823"/>
            <a:ext cx="14616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Sub Program-Create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0480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3810000" y="2438400"/>
            <a:ext cx="23622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0 deg 1C charge 0.5C discharge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81400" y="1981200"/>
            <a:ext cx="76200" cy="762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733800" y="1905000"/>
            <a:ext cx="6575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One Test</a:t>
            </a:r>
            <a:endParaRPr lang="en-US" sz="1000" b="1" dirty="0"/>
          </a:p>
        </p:txBody>
      </p:sp>
      <p:sp>
        <p:nvSpPr>
          <p:cNvPr id="90" name="Oval 89"/>
          <p:cNvSpPr/>
          <p:nvPr/>
        </p:nvSpPr>
        <p:spPr>
          <a:xfrm>
            <a:off x="4755854" y="1981200"/>
            <a:ext cx="76200" cy="76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908254" y="1905000"/>
            <a:ext cx="7184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Two Tests</a:t>
            </a:r>
            <a:endParaRPr lang="en-US" sz="1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810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169862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965200"/>
                <a:gridCol w="5905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7244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355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Program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95600" y="1444823"/>
            <a:ext cx="14616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Sub Program-Create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0480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3810000" y="2438400"/>
            <a:ext cx="23622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Room 1C charge, -20 deg 0.5C discharge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81400" y="1981200"/>
            <a:ext cx="76200" cy="76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733800" y="1905000"/>
            <a:ext cx="6575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One Test</a:t>
            </a:r>
            <a:endParaRPr lang="en-US" sz="1000" b="1" dirty="0"/>
          </a:p>
        </p:txBody>
      </p:sp>
      <p:sp>
        <p:nvSpPr>
          <p:cNvPr id="90" name="Oval 89"/>
          <p:cNvSpPr/>
          <p:nvPr/>
        </p:nvSpPr>
        <p:spPr>
          <a:xfrm>
            <a:off x="4755854" y="1981200"/>
            <a:ext cx="76200" cy="762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908254" y="1905000"/>
            <a:ext cx="7184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Two Tests</a:t>
            </a:r>
            <a:endParaRPr lang="en-US" sz="1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1809749" cy="2590800"/>
        </p:xfrm>
        <a:graphic>
          <a:graphicData uri="http://schemas.openxmlformats.org/drawingml/2006/table">
            <a:tbl>
              <a:tblPr/>
              <a:tblGrid>
                <a:gridCol w="123739"/>
                <a:gridCol w="533038"/>
                <a:gridCol w="576486"/>
                <a:gridCol w="57648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 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7244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355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Program</a:t>
            </a:r>
          </a:p>
          <a:p>
            <a:endParaRPr lang="en-US" sz="1400" b="1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810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47000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Test1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47000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Test2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990600"/>
            <a:ext cx="11875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Program-Create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142633" y="3276600"/>
          <a:ext cx="1334367" cy="1524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</a:t>
            </a:r>
            <a:r>
              <a:rPr lang="en-US" altLang="zh-CN" sz="1000" b="1" dirty="0" smtClean="0"/>
              <a:t>Type</a:t>
            </a:r>
            <a:endParaRPr lang="en-US" sz="1000" b="1" dirty="0"/>
          </a:p>
        </p:txBody>
      </p:sp>
      <p:sp>
        <p:nvSpPr>
          <p:cNvPr id="60" name="Rectangle 59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71800" y="25731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62" name="Rectangle 61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990600"/>
            <a:ext cx="10219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Program-Edit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142633" y="3276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</a:t>
            </a:r>
            <a:r>
              <a:rPr lang="en-US" altLang="zh-CN" sz="1000" b="1" dirty="0" smtClean="0"/>
              <a:t>Type</a:t>
            </a:r>
            <a:endParaRPr 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971800" y="25731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990600"/>
            <a:ext cx="10219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Program-Edit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142633" y="3276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</a:t>
            </a:r>
            <a:r>
              <a:rPr lang="en-US" altLang="zh-CN" sz="1000" b="1" dirty="0" smtClean="0"/>
              <a:t>Type</a:t>
            </a:r>
            <a:endParaRPr 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971800" y="25731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480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581400" y="2438400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65" name="Rectangle 64"/>
          <p:cNvSpPr/>
          <p:nvPr/>
        </p:nvSpPr>
        <p:spPr>
          <a:xfrm>
            <a:off x="4572000" y="2438400"/>
            <a:ext cx="2133600" cy="2209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7912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9342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00400" y="1444823"/>
            <a:ext cx="163333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Sub Program-Abandon</a:t>
            </a:r>
            <a:endParaRPr lang="en-US" sz="12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895600" y="990600"/>
            <a:ext cx="1256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Program-Save As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64" name="Rectangle 63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5142633" y="3276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71" name="Rectangle 70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73" name="Rectangle 72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75" name="Rectangle 74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Type</a:t>
            </a:r>
            <a:endParaRPr lang="en-US" sz="1000" b="1" dirty="0"/>
          </a:p>
        </p:txBody>
      </p:sp>
      <p:sp>
        <p:nvSpPr>
          <p:cNvPr id="77" name="Rectangle 76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71800" y="2573179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451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Type-Create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1444823"/>
            <a:ext cx="97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</a:t>
            </a:r>
            <a:r>
              <a:rPr lang="en-US" altLang="zh-CN" sz="1200" b="1" dirty="0" smtClean="0"/>
              <a:t>Execute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1752600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4267200" y="17526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6600" y="2192179"/>
            <a:ext cx="66556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Chamber</a:t>
            </a:r>
            <a:endParaRPr lang="en-US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4267200" y="21921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76600" y="2649379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4267200" y="2667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76600" y="3106579"/>
            <a:ext cx="97975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 Channel</a:t>
            </a:r>
            <a:endParaRPr lang="en-US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4267200" y="3106579"/>
            <a:ext cx="1905000" cy="24622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76600" y="3563778"/>
            <a:ext cx="4748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Steps</a:t>
            </a:r>
            <a:endParaRPr lang="en-US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4267200" y="3563778"/>
            <a:ext cx="1905000" cy="85582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276600" y="4554379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Start Time</a:t>
            </a:r>
            <a:endParaRPr lang="en-US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4267200" y="45543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1444823"/>
            <a:ext cx="990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Test-Commit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1981200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4267200" y="19812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6600" y="2420779"/>
            <a:ext cx="6783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End Time</a:t>
            </a:r>
            <a:endParaRPr lang="en-US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4267200" y="24207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76600" y="2877979"/>
            <a:ext cx="43473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Data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4267200" y="28956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Path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76600" y="37923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4267200" y="3792378"/>
            <a:ext cx="2209800" cy="9320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76600" y="3335179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New Cycle</a:t>
            </a:r>
            <a:endParaRPr lang="en-US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4267200" y="33351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943600" y="2895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…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1444823"/>
            <a:ext cx="11141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Test-Invalidate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2438400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4267200" y="2438400"/>
            <a:ext cx="2133600" cy="2209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5600" y="1447800"/>
            <a:ext cx="10689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Test-Abandon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276600" y="2441377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4267200" y="2441377"/>
            <a:ext cx="2133600" cy="2209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1444823"/>
            <a:ext cx="11390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Test-View Data</a:t>
            </a:r>
            <a:endParaRPr lang="en-US" sz="1200" b="1" dirty="0"/>
          </a:p>
        </p:txBody>
      </p:sp>
      <p:sp>
        <p:nvSpPr>
          <p:cNvPr id="38" name="Rectangle 3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013362" y="1905000"/>
          <a:ext cx="3539838" cy="2590800"/>
        </p:xfrm>
        <a:graphic>
          <a:graphicData uri="http://schemas.openxmlformats.org/drawingml/2006/table">
            <a:tbl>
              <a:tblPr/>
              <a:tblGrid>
                <a:gridCol w="169550"/>
                <a:gridCol w="693273"/>
                <a:gridCol w="567053"/>
                <a:gridCol w="497348"/>
                <a:gridCol w="423877"/>
                <a:gridCol w="557633"/>
                <a:gridCol w="631104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Voltage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Stamp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2857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Type-</a:t>
            </a:r>
            <a:r>
              <a:rPr lang="en-US" altLang="zh-CN" sz="1200" b="1" dirty="0" smtClean="0"/>
              <a:t>Edit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5200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Type-Save As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7325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64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1114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Battery-Create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76600" y="2877979"/>
            <a:ext cx="4427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Type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76600" y="3335179"/>
            <a:ext cx="4619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Cycle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68847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483117"/>
                <a:gridCol w="483117"/>
                <a:gridCol w="724675"/>
                <a:gridCol w="724675"/>
                <a:gridCol w="72467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7325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64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3344862" y="2913221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68662" y="2590800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895850" y="1887379"/>
          <a:ext cx="1504950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7540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Hongzhan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5715000" y="1506379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00600" y="1430179"/>
            <a:ext cx="859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</a:t>
            </a:r>
            <a:endParaRPr lang="en-US" sz="1400" b="1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876800" y="35814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800600" y="32589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95600" y="1444823"/>
            <a:ext cx="12248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Chamber-Create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7" name="Rectangle 46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89479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Lowest Temp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6600" y="3792379"/>
            <a:ext cx="91723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Highest </a:t>
            </a:r>
            <a:r>
              <a:rPr lang="en-US" sz="1000" b="1" dirty="0" smtClean="0"/>
              <a:t>Temp</a:t>
            </a:r>
            <a:endParaRPr lang="en-US" sz="1000" b="1" dirty="0"/>
          </a:p>
        </p:txBody>
      </p:sp>
      <p:sp>
        <p:nvSpPr>
          <p:cNvPr id="65" name="Rectangle 64"/>
          <p:cNvSpPr/>
          <p:nvPr/>
        </p:nvSpPr>
        <p:spPr>
          <a:xfrm>
            <a:off x="4267200" y="3810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362450" y="1887379"/>
          <a:ext cx="2266084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436725"/>
                <a:gridCol w="617538"/>
                <a:gridCol w="529195"/>
                <a:gridCol w="554038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Hongzhan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5181600" y="1506379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67200" y="1430179"/>
            <a:ext cx="859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</a:t>
            </a:r>
            <a:endParaRPr lang="en-US" sz="1400" b="1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343400" y="35814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267200" y="32589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33111</TotalTime>
  <Words>4169</Words>
  <Application>Microsoft Office PowerPoint</Application>
  <PresentationFormat>On-screen Show (4:3)</PresentationFormat>
  <Paragraphs>3417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2650</cp:revision>
  <dcterms:created xsi:type="dcterms:W3CDTF">2006-08-16T00:00:00Z</dcterms:created>
  <dcterms:modified xsi:type="dcterms:W3CDTF">2019-06-14T10:38:06Z</dcterms:modified>
</cp:coreProperties>
</file>