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4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1066800"/>
            <a:ext cx="648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View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90600" y="2133600"/>
            <a:ext cx="1310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View Model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6800" y="3733800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Model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66800" y="5410200"/>
            <a:ext cx="1297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Data Access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381000" y="167640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57200" y="274320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04800" y="518160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971800" y="838200"/>
            <a:ext cx="2667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UI Operation (Button)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505200" y="228600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Module A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162800" y="228600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Module B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971800" y="1981200"/>
            <a:ext cx="2667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Update </a:t>
            </a:r>
            <a:r>
              <a:rPr lang="en-US" altLang="zh-CN" dirty="0" smtClean="0"/>
              <a:t>Model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191000" y="3429000"/>
            <a:ext cx="2667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Property = value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191000" y="4343400"/>
            <a:ext cx="2667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OnPropertyChanged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191000" y="5486400"/>
            <a:ext cx="2667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Repository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6172200" y="1981200"/>
            <a:ext cx="2667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OnPropertyChanged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6172200" y="838200"/>
            <a:ext cx="2667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Update UI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13" idx="2"/>
            <a:endCxn id="16" idx="0"/>
          </p:cNvCxnSpPr>
          <p:nvPr/>
        </p:nvCxnSpPr>
        <p:spPr>
          <a:xfrm>
            <a:off x="4305300" y="1295400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7" idx="2"/>
            <a:endCxn id="18" idx="0"/>
          </p:cNvCxnSpPr>
          <p:nvPr/>
        </p:nvCxnSpPr>
        <p:spPr>
          <a:xfrm>
            <a:off x="5524500" y="3733800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6" idx="2"/>
            <a:endCxn id="17" idx="0"/>
          </p:cNvCxnSpPr>
          <p:nvPr/>
        </p:nvCxnSpPr>
        <p:spPr>
          <a:xfrm rot="16200000" flipH="1">
            <a:off x="4419600" y="2324100"/>
            <a:ext cx="990600" cy="12192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hape 33"/>
          <p:cNvCxnSpPr>
            <a:stCxn id="18" idx="3"/>
            <a:endCxn id="20" idx="2"/>
          </p:cNvCxnSpPr>
          <p:nvPr/>
        </p:nvCxnSpPr>
        <p:spPr>
          <a:xfrm flipV="1">
            <a:off x="6858000" y="2438400"/>
            <a:ext cx="647700" cy="20574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0" idx="0"/>
            <a:endCxn id="21" idx="2"/>
          </p:cNvCxnSpPr>
          <p:nvPr/>
        </p:nvCxnSpPr>
        <p:spPr>
          <a:xfrm flipV="1">
            <a:off x="7505700" y="1295400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3505200" y="3124200"/>
            <a:ext cx="4114800" cy="32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Office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Leon Chen(WH)</dc:creator>
  <cp:lastModifiedBy>leon.chen</cp:lastModifiedBy>
  <cp:revision>1</cp:revision>
  <dcterms:created xsi:type="dcterms:W3CDTF">2006-08-16T00:00:00Z</dcterms:created>
  <dcterms:modified xsi:type="dcterms:W3CDTF">2019-09-02T09:44:06Z</dcterms:modified>
</cp:coreProperties>
</file>