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4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60198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5334000"/>
            <a:ext cx="3581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800" y="4572000"/>
            <a:ext cx="624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Repositories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47800" y="4191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Battery Types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2667000" y="4191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Batteries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886200" y="4191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105400" y="4191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324600" y="4191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SubPrograms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" y="42672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5943600"/>
            <a:ext cx="12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47800" y="5334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Battery Types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" y="2667000"/>
            <a:ext cx="1310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Model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533400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524000" y="26670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Battery Types</a:t>
            </a:r>
            <a:endParaRPr lang="en-US" sz="1200" dirty="0"/>
          </a:p>
        </p:txBody>
      </p:sp>
      <p:sp>
        <p:nvSpPr>
          <p:cNvPr id="18" name="Up-Down Arrow 17"/>
          <p:cNvSpPr/>
          <p:nvPr/>
        </p:nvSpPr>
        <p:spPr>
          <a:xfrm>
            <a:off x="2057400" y="990600"/>
            <a:ext cx="152400" cy="1600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43000" y="1524000"/>
            <a:ext cx="976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Binding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981200" y="31242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286000" y="31242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00200" y="3429000"/>
            <a:ext cx="382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Set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0" y="3429000"/>
            <a:ext cx="409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Get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23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48</cp:revision>
  <dcterms:created xsi:type="dcterms:W3CDTF">2006-08-16T00:00:00Z</dcterms:created>
  <dcterms:modified xsi:type="dcterms:W3CDTF">2019-07-18T11:32:51Z</dcterms:modified>
</cp:coreProperties>
</file>