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53E351-0852-4F6C-98E2-FEBD5ED37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D23F94-07D1-4EEF-9258-7A5FB0A1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82FC51-AB72-4BD7-B77E-09370320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9F9C-C34D-457A-BD95-850E33D8014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BB5381-B3C9-4527-A1E7-9CBA58BE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FAFD96-1C29-496E-A18F-A7964CA7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C022-7638-4730-85F6-A809243F9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484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DBA249-9EED-4FBB-84D0-A5EB0CC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FBCFE5E-67BD-49D9-8CE8-3E5B02CB6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1A817A-2567-4576-9CAE-DB36F7C2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9F9C-C34D-457A-BD95-850E33D8014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72995A-F5B2-4DE7-A874-084AF64D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12395A-2DE3-4FC7-B355-CD77AD25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C022-7638-4730-85F6-A809243F9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208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DAC327E-F391-4A89-AC8A-ED56943F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ABB326B-35F5-4F15-B4B1-B1E427B9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17FE12-0099-47FB-8FC3-0702F62A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9F9C-C34D-457A-BD95-850E33D8014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36BF28-F142-405B-A4AB-11CFE146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EFBD87-0ADD-4F3E-A945-EC5051AE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C022-7638-4730-85F6-A809243F9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448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EBBFD-D641-4A3C-AAB3-2559072C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F6482E-6222-4238-993E-6C91F740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93BB10-1B75-48B1-AE79-9C45B164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9F9C-C34D-457A-BD95-850E33D8014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33B072-9FAA-4920-B791-D8D49636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D9ED40-166C-4D11-8C5B-092A2021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C022-7638-4730-85F6-A809243F9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5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5837A7-22A0-4658-87C8-D058AE86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7D7D1C-3CF2-40AE-B11D-F3B7CB7B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CF0906-58FC-4BBD-A4E2-601C8386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9F9C-C34D-457A-BD95-850E33D8014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D75225-16CA-4FE6-8782-1FAEAA4C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39C18B-46FA-494C-854C-1A5C0C9D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C022-7638-4730-85F6-A809243F9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24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9BB936-3C6C-435D-BDF3-8DFB1858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F0F4DB-1FF3-400F-BA95-6A247530F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1F60DDA-49D9-4BE2-87F6-F355562BB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2C4D6A-39B6-49C6-A487-93FC85D4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9F9C-C34D-457A-BD95-850E33D8014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36AD9D-4087-499E-95D1-B4702160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50B3A6B-7897-45A4-94DB-6F2C0FAA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C022-7638-4730-85F6-A809243F9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751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39014C-C4AC-4C0E-896B-AAB30DE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1908F9-D64F-4C9A-9851-1E9E2F36F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36D93E-F6F1-44F9-BC70-A8961C05E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5E36678-0D93-4951-A6E8-F0BB9D2A8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FF33625-5789-429E-BDCD-AB0B27E4D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B9DE3EB-3D69-46A8-8854-74810337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9F9C-C34D-457A-BD95-850E33D8014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6F35010-8C78-42DB-941A-F5ED7B1D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5C6C683-CB30-4EB0-97A0-40D8D4B4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C022-7638-4730-85F6-A809243F9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676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13BB76-BAE4-4036-9DCA-18C4042A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5EE4A6-86E7-40BD-A634-AFFD3878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9F9C-C34D-457A-BD95-850E33D8014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4F1720D-940C-4FF7-BC0B-F6710AD0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D654EC-92AB-41CE-8976-D20343BE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C022-7638-4730-85F6-A809243F9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558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0660386-C3DC-45D2-9B84-5C5AB52A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9F9C-C34D-457A-BD95-850E33D8014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3CE45A5-0896-4027-9052-D0FEF18C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57C29D5-E7B7-47F3-9C74-631F676D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C022-7638-4730-85F6-A809243F9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282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04544A-3255-48CB-875A-5C0A06D2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3C69CF-327C-4BF7-B5C4-878037E9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17A059-A558-492D-B8BF-8819FA62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BD781C-F583-45D4-9DA3-5AB9A1B0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9F9C-C34D-457A-BD95-850E33D8014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E5BD5B-B903-4B0D-8447-F751680A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4D14422-9737-4660-BA3D-683D4A8F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C022-7638-4730-85F6-A809243F9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57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BB70EB-F376-41E7-A4C2-573DF279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7C4406-C412-4ED7-8136-867AB4387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3B5B0B-6EFE-4933-9DDC-13235B03D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B83121-8C77-49FE-9180-A550E2FA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9F9C-C34D-457A-BD95-850E33D8014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24DE820-E373-4614-847D-2C9BFEF7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F57977-4690-4475-9BF0-914A90B6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C022-7638-4730-85F6-A809243F9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045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DFC7E68-3D24-4394-B0AA-90CC4733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06338D-E806-4859-9806-84ABFE34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6297BF-8D4A-47D5-A4A0-AE6A85982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B9F9C-C34D-457A-BD95-850E33D8014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F39A86-CCBC-484B-A2B7-9A2FD943B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49DBB7-52E7-4A42-8318-8B44E2020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C022-7638-4730-85F6-A809243F9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60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8FA8E-70AC-4951-A226-C543E4D74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Organized Mobile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2649FE4-28E4-4BBA-AABD-6A5CB02DA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Felix Huang</a:t>
            </a:r>
          </a:p>
        </p:txBody>
      </p:sp>
    </p:spTree>
    <p:extLst>
      <p:ext uri="{BB962C8B-B14F-4D97-AF65-F5344CB8AC3E}">
        <p14:creationId xmlns="" xmlns:p14="http://schemas.microsoft.com/office/powerpoint/2010/main" val="200085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.slidesharecdn.com/deepdive-mh-enterprise-webinar-feb2017-170215222641/95/deep-dive-on-aws-mobile-hub-for-enterprise-mobile-applications-21-638.jpg?cb=1487273114">
            <a:extLst>
              <a:ext uri="{FF2B5EF4-FFF2-40B4-BE49-F238E27FC236}">
                <a16:creationId xmlns="" xmlns:a16="http://schemas.microsoft.com/office/drawing/2014/main" id="{A36E8D08-C89F-4412-BF58-7FF26B401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500" y="1081151"/>
            <a:ext cx="8344999" cy="46956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9883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2908q01vomqb2.cloudfront.net/0a57cb53ba59c46fc4b692527a38a87c78d84028/2017/06/13/Screen-Shot-2017-06-12-at-4.00.39-PM.png">
            <a:extLst>
              <a:ext uri="{FF2B5EF4-FFF2-40B4-BE49-F238E27FC236}">
                <a16:creationId xmlns="" xmlns:a16="http://schemas.microsoft.com/office/drawing/2014/main" id="{5CBE8273-B14C-4E2C-A130-C9C306D1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895350"/>
            <a:ext cx="8324850" cy="5067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9901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E46DC3-B1D1-435F-B777-03714425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Capability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F30817-A6CF-40A9-96D6-6655BECF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Search </a:t>
            </a:r>
            <a:r>
              <a:rPr lang="en-US" dirty="0" smtClean="0"/>
              <a:t>articles on </a:t>
            </a:r>
            <a:r>
              <a:rPr lang="en-US" dirty="0" err="1" smtClean="0"/>
              <a:t>NewYorkTimes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Click on articles to 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Mobile Hub + </a:t>
            </a:r>
            <a:r>
              <a:rPr lang="en-US" dirty="0" err="1" smtClean="0"/>
              <a:t>Cognito</a:t>
            </a:r>
            <a:r>
              <a:rPr lang="en-US" dirty="0" smtClean="0"/>
              <a:t> +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Keep interesting articles in </a:t>
            </a:r>
            <a:r>
              <a:rPr lang="en-US" dirty="0" err="1" smtClean="0"/>
              <a:t>DynamoDB</a:t>
            </a:r>
            <a:r>
              <a:rPr lang="en-US" dirty="0" smtClean="0"/>
              <a:t> by clicking button in Android app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Query on </a:t>
            </a:r>
            <a:r>
              <a:rPr lang="en-US" dirty="0" err="1" smtClean="0"/>
              <a:t>DynamoDB</a:t>
            </a:r>
            <a:r>
              <a:rPr lang="en-US" dirty="0" smtClean="0"/>
              <a:t> from Android app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3074" name="Picture 2" descr="Image result for news nyt">
            <a:extLst>
              <a:ext uri="{FF2B5EF4-FFF2-40B4-BE49-F238E27FC236}">
                <a16:creationId xmlns="" xmlns:a16="http://schemas.microsoft.com/office/drawing/2014/main" id="{903B8105-E188-4539-9FCF-8DE2AFF3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135" y="621907"/>
            <a:ext cx="4056450" cy="28995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3838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5B777-051B-443F-ABBA-A9365747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Search and 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78023F-ECDB-4B9F-977F-13F7F491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Find articles by keyword</a:t>
            </a:r>
          </a:p>
          <a:p>
            <a:pPr>
              <a:lnSpc>
                <a:spcPct val="150000"/>
              </a:lnSpc>
            </a:pPr>
            <a:r>
              <a:rPr lang="en-US" dirty="0"/>
              <a:t>In this example, articles from The New York Times</a:t>
            </a:r>
          </a:p>
          <a:p>
            <a:pPr>
              <a:lnSpc>
                <a:spcPct val="150000"/>
              </a:lnSpc>
            </a:pPr>
            <a:r>
              <a:rPr lang="en-US" dirty="0"/>
              <a:t>Select and view preferred </a:t>
            </a:r>
            <a:r>
              <a:rPr lang="en-US" dirty="0" smtClean="0"/>
              <a:t>article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an interesting article a user tries to keep, or interruption occurs, the user clicks Keep button and it is saved on </a:t>
            </a:r>
            <a:r>
              <a:rPr lang="en-US" dirty="0" err="1" smtClean="0"/>
              <a:t>DynamoDB</a:t>
            </a:r>
            <a:r>
              <a:rPr lang="en-US" dirty="0" smtClean="0"/>
              <a:t> in AWS.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84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5866A-56F0-4774-AAC8-B1FAEE54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Keep </a:t>
            </a:r>
            <a:r>
              <a:rPr lang="en-US" sz="3900" dirty="0" smtClean="0"/>
              <a:t>Interesting Data – </a:t>
            </a:r>
            <a:r>
              <a:rPr lang="en-US" sz="3900" dirty="0"/>
              <a:t>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D77E9C-C876-43D4-A921-E2788C5E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62" y="167971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Primary </a:t>
            </a:r>
            <a:r>
              <a:rPr lang="en-US" dirty="0" smtClean="0"/>
              <a:t>index</a:t>
            </a:r>
            <a:endParaRPr lang="en-US" dirty="0"/>
          </a:p>
          <a:p>
            <a:pPr lvl="1"/>
            <a:r>
              <a:rPr lang="en-US" dirty="0" err="1"/>
              <a:t>userId</a:t>
            </a:r>
            <a:r>
              <a:rPr lang="en-US" dirty="0"/>
              <a:t>: primary key (hash </a:t>
            </a:r>
            <a:r>
              <a:rPr lang="en-US" dirty="0" smtClean="0"/>
              <a:t>key, user phone number)</a:t>
            </a:r>
            <a:endParaRPr lang="en-US" dirty="0"/>
          </a:p>
          <a:p>
            <a:pPr lvl="1"/>
            <a:r>
              <a:rPr lang="en-US" dirty="0" err="1"/>
              <a:t>noteId</a:t>
            </a:r>
            <a:r>
              <a:rPr lang="en-US" dirty="0"/>
              <a:t>: sort key </a:t>
            </a:r>
            <a:r>
              <a:rPr lang="en-US" dirty="0" smtClean="0"/>
              <a:t>(</a:t>
            </a:r>
            <a:r>
              <a:rPr lang="en-US" dirty="0" smtClean="0"/>
              <a:t>“trade war”, </a:t>
            </a:r>
            <a:r>
              <a:rPr lang="en-US" dirty="0" smtClean="0"/>
              <a:t>2)</a:t>
            </a:r>
            <a:endParaRPr lang="en-US" dirty="0"/>
          </a:p>
          <a:p>
            <a:r>
              <a:rPr lang="en-US" dirty="0"/>
              <a:t>Connect to DynamoDB</a:t>
            </a:r>
          </a:p>
          <a:p>
            <a:pPr lvl="1"/>
            <a:r>
              <a:rPr lang="en-US" dirty="0"/>
              <a:t>Suitable because high volume of small pieces of data</a:t>
            </a:r>
          </a:p>
          <a:p>
            <a:r>
              <a:rPr lang="en-US" dirty="0"/>
              <a:t>Stores data in DynamoDB at button press</a:t>
            </a:r>
          </a:p>
          <a:p>
            <a:pPr lvl="1"/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noteId</a:t>
            </a:r>
            <a:r>
              <a:rPr lang="en-US" dirty="0"/>
              <a:t>, </a:t>
            </a:r>
            <a:r>
              <a:rPr lang="en-US" dirty="0" err="1"/>
              <a:t>creationDate</a:t>
            </a:r>
            <a:r>
              <a:rPr lang="en-US" dirty="0"/>
              <a:t>, content, title</a:t>
            </a:r>
          </a:p>
          <a:p>
            <a:r>
              <a:rPr lang="en-US" dirty="0"/>
              <a:t>Query on DynamoDB from Android App</a:t>
            </a:r>
          </a:p>
          <a:p>
            <a:pPr lvl="1"/>
            <a:r>
              <a:rPr lang="en-US" dirty="0" err="1"/>
              <a:t>userId</a:t>
            </a:r>
            <a:r>
              <a:rPr lang="en-US" dirty="0"/>
              <a:t> = &lt;phone number&gt;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dirty="0" err="1"/>
              <a:t>noteId</a:t>
            </a:r>
            <a:r>
              <a:rPr lang="en-US" dirty="0"/>
              <a:t> begins with &lt;topic&gt;</a:t>
            </a:r>
          </a:p>
        </p:txBody>
      </p:sp>
      <p:pic>
        <p:nvPicPr>
          <p:cNvPr id="4098" name="Picture 2" descr="Image result for dynamodb">
            <a:extLst>
              <a:ext uri="{FF2B5EF4-FFF2-40B4-BE49-F238E27FC236}">
                <a16:creationId xmlns="" xmlns:a16="http://schemas.microsoft.com/office/drawing/2014/main" id="{9FD8E2A3-FF5C-4DD3-99DF-C0CED9B0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135" y="584234"/>
            <a:ext cx="3057487" cy="27656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Topics.</a:t>
            </a:r>
            <a:r>
              <a:rPr kumimoji="0" lang="en-US" sz="9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topicIdx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.put(</a:t>
            </a: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"trade war"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836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5866A-56F0-4774-AAC8-B1FAEE54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Obstacles and Future Work</a:t>
            </a:r>
            <a:endParaRPr lang="en-US" sz="3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D77E9C-C876-43D4-A921-E2788C5E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40" y="166025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AWS Android SDK</a:t>
            </a:r>
          </a:p>
          <a:p>
            <a:r>
              <a:rPr lang="en-US" dirty="0" smtClean="0"/>
              <a:t>Mobile Hub + </a:t>
            </a:r>
            <a:r>
              <a:rPr lang="en-US" dirty="0" err="1" smtClean="0"/>
              <a:t>Cognito</a:t>
            </a:r>
            <a:r>
              <a:rPr lang="en-US" dirty="0" smtClean="0"/>
              <a:t> (user, identity pool) + </a:t>
            </a:r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Latest Android Studio may not work well with multiple *.jar</a:t>
            </a:r>
          </a:p>
          <a:p>
            <a:r>
              <a:rPr lang="en-US" dirty="0" smtClean="0"/>
              <a:t>Not main thread</a:t>
            </a:r>
          </a:p>
          <a:p>
            <a:pPr lvl="1"/>
            <a:r>
              <a:rPr lang="en-US" dirty="0" smtClean="0"/>
              <a:t>Mobile Hub + </a:t>
            </a:r>
            <a:r>
              <a:rPr lang="en-US" dirty="0" err="1" smtClean="0"/>
              <a:t>DynamoDB</a:t>
            </a:r>
            <a:r>
              <a:rPr lang="en-US" dirty="0" smtClean="0"/>
              <a:t> API </a:t>
            </a:r>
            <a:r>
              <a:rPr lang="en-US" dirty="0" smtClean="0"/>
              <a:t>requires </a:t>
            </a:r>
            <a:r>
              <a:rPr lang="en-US" dirty="0" smtClean="0"/>
              <a:t>it </a:t>
            </a:r>
            <a:r>
              <a:rPr lang="en-US" dirty="0" smtClean="0"/>
              <a:t>is </a:t>
            </a:r>
            <a:r>
              <a:rPr lang="en-US" dirty="0" smtClean="0"/>
              <a:t>another thread 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To develop display of collected articles, which supports deletion on </a:t>
            </a:r>
            <a:r>
              <a:rPr lang="en-US" dirty="0" err="1" smtClean="0"/>
              <a:t>DynamoDB</a:t>
            </a:r>
            <a:endParaRPr lang="en-US" dirty="0"/>
          </a:p>
          <a:p>
            <a:r>
              <a:rPr lang="en-US" dirty="0" smtClean="0"/>
              <a:t>To explore and develop more options for user sign-up, sign-in</a:t>
            </a:r>
          </a:p>
          <a:p>
            <a:pPr lvl="1"/>
            <a:r>
              <a:rPr lang="en-US" dirty="0" err="1" smtClean="0"/>
              <a:t>Cognito</a:t>
            </a:r>
            <a:r>
              <a:rPr lang="en-US" dirty="0" smtClean="0"/>
              <a:t> user pool and identity pool</a:t>
            </a:r>
            <a:endParaRPr lang="en-US" dirty="0"/>
          </a:p>
        </p:txBody>
      </p:sp>
      <p:pic>
        <p:nvPicPr>
          <p:cNvPr id="4098" name="Picture 2" descr="Image result for dynamodb">
            <a:extLst>
              <a:ext uri="{FF2B5EF4-FFF2-40B4-BE49-F238E27FC236}">
                <a16:creationId xmlns="" xmlns:a16="http://schemas.microsoft.com/office/drawing/2014/main" id="{9FD8E2A3-FF5C-4DD3-99DF-C0CED9B0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75" y="350770"/>
            <a:ext cx="2752439" cy="24897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Topics.</a:t>
            </a:r>
            <a:r>
              <a:rPr kumimoji="0" lang="en-US" sz="9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topicIdx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.put(</a:t>
            </a: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"trade war"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836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Organized Mobile Data</vt:lpstr>
      <vt:lpstr>Slide 2</vt:lpstr>
      <vt:lpstr>Slide 3</vt:lpstr>
      <vt:lpstr>Capability Overview</vt:lpstr>
      <vt:lpstr>Search and Click</vt:lpstr>
      <vt:lpstr>Keep Interesting Data – DynamoDB</vt:lpstr>
      <vt:lpstr>Obstacles and 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2018-06-11T23:52:41Z</dcterms:created>
  <dcterms:modified xsi:type="dcterms:W3CDTF">2018-06-12T03:53:06Z</dcterms:modified>
</cp:coreProperties>
</file>