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ags/tag1.xml" ContentType="application/vnd.openxmlformats-officedocument.presentationml.tags+xml"/>
  <Override PartName="/ppt/ink/ink5.xml" ContentType="application/inkml+xml"/>
  <Override PartName="/ppt/ink/ink6.xml" ContentType="application/inkml+xml"/>
  <Override PartName="/ppt/ink/ink7.xml" ContentType="application/inkml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ink/ink8.xml" ContentType="application/inkml+xml"/>
  <Override PartName="/ppt/tags/tag3.xml" ContentType="application/vnd.openxmlformats-officedocument.presentationml.tags+xml"/>
  <Override PartName="/ppt/ink/ink9.xml" ContentType="application/inkml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0" r:id="rId2"/>
    <p:sldMasterId id="2147483672" r:id="rId3"/>
  </p:sldMasterIdLst>
  <p:notesMasterIdLst>
    <p:notesMasterId r:id="rId46"/>
  </p:notesMasterIdLst>
  <p:handoutMasterIdLst>
    <p:handoutMasterId r:id="rId47"/>
  </p:handoutMasterIdLst>
  <p:sldIdLst>
    <p:sldId id="256" r:id="rId4"/>
    <p:sldId id="2848" r:id="rId5"/>
    <p:sldId id="257" r:id="rId6"/>
    <p:sldId id="328" r:id="rId7"/>
    <p:sldId id="2847" r:id="rId8"/>
    <p:sldId id="2849" r:id="rId9"/>
    <p:sldId id="403" r:id="rId10"/>
    <p:sldId id="404" r:id="rId11"/>
    <p:sldId id="258" r:id="rId12"/>
    <p:sldId id="2850" r:id="rId13"/>
    <p:sldId id="259" r:id="rId14"/>
    <p:sldId id="263" r:id="rId15"/>
    <p:sldId id="264" r:id="rId16"/>
    <p:sldId id="267" r:id="rId17"/>
    <p:sldId id="307" r:id="rId18"/>
    <p:sldId id="308" r:id="rId19"/>
    <p:sldId id="270" r:id="rId20"/>
    <p:sldId id="273" r:id="rId21"/>
    <p:sldId id="309" r:id="rId22"/>
    <p:sldId id="322" r:id="rId23"/>
    <p:sldId id="310" r:id="rId24"/>
    <p:sldId id="276" r:id="rId25"/>
    <p:sldId id="317" r:id="rId26"/>
    <p:sldId id="318" r:id="rId27"/>
    <p:sldId id="321" r:id="rId28"/>
    <p:sldId id="323" r:id="rId29"/>
    <p:sldId id="319" r:id="rId30"/>
    <p:sldId id="320" r:id="rId31"/>
    <p:sldId id="324" r:id="rId32"/>
    <p:sldId id="325" r:id="rId33"/>
    <p:sldId id="326" r:id="rId34"/>
    <p:sldId id="327" r:id="rId35"/>
    <p:sldId id="278" r:id="rId36"/>
    <p:sldId id="311" r:id="rId37"/>
    <p:sldId id="280" r:id="rId38"/>
    <p:sldId id="304" r:id="rId39"/>
    <p:sldId id="306" r:id="rId40"/>
    <p:sldId id="281" r:id="rId41"/>
    <p:sldId id="284" r:id="rId42"/>
    <p:sldId id="286" r:id="rId43"/>
    <p:sldId id="377" r:id="rId44"/>
    <p:sldId id="300" r:id="rId45"/>
  </p:sldIdLst>
  <p:sldSz cx="9144000" cy="6858000" type="screen4x3"/>
  <p:notesSz cx="7104063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6D9"/>
    <a:srgbClr val="EDEBCF"/>
    <a:srgbClr val="D3F2D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03" autoAdjust="0"/>
    <p:restoredTop sz="94660"/>
  </p:normalViewPr>
  <p:slideViewPr>
    <p:cSldViewPr>
      <p:cViewPr varScale="1">
        <p:scale>
          <a:sx n="93" d="100"/>
          <a:sy n="93" d="100"/>
        </p:scale>
        <p:origin x="1356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3291" y="57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ountains:corei7mountain4x4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8498920968212"/>
          <c:y val="2.8386075383512899E-2"/>
          <c:w val="0.69976389617964396"/>
          <c:h val="0.9212871185219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data!$A$2</c:f>
              <c:strCache>
                <c:ptCount val="1"/>
                <c:pt idx="0">
                  <c:v>128m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data!$B$2:$M$2</c:f>
              <c:numCache>
                <c:formatCode>General</c:formatCode>
                <c:ptCount val="12"/>
                <c:pt idx="0">
                  <c:v>8350</c:v>
                </c:pt>
                <c:pt idx="1">
                  <c:v>4750</c:v>
                </c:pt>
                <c:pt idx="2">
                  <c:v>3096</c:v>
                </c:pt>
                <c:pt idx="3">
                  <c:v>2286</c:v>
                </c:pt>
                <c:pt idx="4">
                  <c:v>1817</c:v>
                </c:pt>
                <c:pt idx="5">
                  <c:v>1512</c:v>
                </c:pt>
                <c:pt idx="6">
                  <c:v>1293</c:v>
                </c:pt>
                <c:pt idx="7">
                  <c:v>1131</c:v>
                </c:pt>
                <c:pt idx="8">
                  <c:v>1055</c:v>
                </c:pt>
                <c:pt idx="9">
                  <c:v>995</c:v>
                </c:pt>
                <c:pt idx="10">
                  <c:v>945</c:v>
                </c:pt>
                <c:pt idx="11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92-4ABD-B5C8-0A1768B60BB6}"/>
            </c:ext>
          </c:extLst>
        </c:ser>
        <c:ser>
          <c:idx val="1"/>
          <c:order val="1"/>
          <c:tx>
            <c:strRef>
              <c:f>data!$A$3</c:f>
              <c:strCache>
                <c:ptCount val="1"/>
                <c:pt idx="0">
                  <c:v>64m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data!$B$3:$M$3</c:f>
              <c:numCache>
                <c:formatCode>General</c:formatCode>
                <c:ptCount val="12"/>
                <c:pt idx="0">
                  <c:v>8352</c:v>
                </c:pt>
                <c:pt idx="1">
                  <c:v>4750</c:v>
                </c:pt>
                <c:pt idx="2">
                  <c:v>3092</c:v>
                </c:pt>
                <c:pt idx="3">
                  <c:v>2287</c:v>
                </c:pt>
                <c:pt idx="4">
                  <c:v>1816</c:v>
                </c:pt>
                <c:pt idx="5">
                  <c:v>1510</c:v>
                </c:pt>
                <c:pt idx="6">
                  <c:v>1291</c:v>
                </c:pt>
                <c:pt idx="7">
                  <c:v>1129</c:v>
                </c:pt>
                <c:pt idx="8">
                  <c:v>1051</c:v>
                </c:pt>
                <c:pt idx="9">
                  <c:v>989</c:v>
                </c:pt>
                <c:pt idx="10">
                  <c:v>938</c:v>
                </c:pt>
                <c:pt idx="11">
                  <c:v>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92-4ABD-B5C8-0A1768B60BB6}"/>
            </c:ext>
          </c:extLst>
        </c:ser>
        <c:ser>
          <c:idx val="2"/>
          <c:order val="2"/>
          <c:tx>
            <c:strRef>
              <c:f>data!$A$4</c:f>
              <c:strCache>
                <c:ptCount val="1"/>
                <c:pt idx="0">
                  <c:v>32m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data!$B$4:$M$4</c:f>
              <c:numCache>
                <c:formatCode>General</c:formatCode>
                <c:ptCount val="12"/>
                <c:pt idx="0">
                  <c:v>8406</c:v>
                </c:pt>
                <c:pt idx="1">
                  <c:v>4787</c:v>
                </c:pt>
                <c:pt idx="2">
                  <c:v>3098</c:v>
                </c:pt>
                <c:pt idx="3">
                  <c:v>2289</c:v>
                </c:pt>
                <c:pt idx="4">
                  <c:v>1823</c:v>
                </c:pt>
                <c:pt idx="5">
                  <c:v>1512</c:v>
                </c:pt>
                <c:pt idx="6">
                  <c:v>1295</c:v>
                </c:pt>
                <c:pt idx="7">
                  <c:v>1133</c:v>
                </c:pt>
                <c:pt idx="8">
                  <c:v>1052</c:v>
                </c:pt>
                <c:pt idx="9">
                  <c:v>989</c:v>
                </c:pt>
                <c:pt idx="10">
                  <c:v>938</c:v>
                </c:pt>
                <c:pt idx="11">
                  <c:v>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92-4ABD-B5C8-0A1768B60BB6}"/>
            </c:ext>
          </c:extLst>
        </c:ser>
        <c:ser>
          <c:idx val="3"/>
          <c:order val="3"/>
          <c:tx>
            <c:strRef>
              <c:f>data!$A$5</c:f>
              <c:strCache>
                <c:ptCount val="1"/>
                <c:pt idx="0">
                  <c:v>16m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data!$B$5:$M$5</c:f>
              <c:numCache>
                <c:formatCode>General</c:formatCode>
                <c:ptCount val="12"/>
                <c:pt idx="0">
                  <c:v>8556</c:v>
                </c:pt>
                <c:pt idx="1">
                  <c:v>4990</c:v>
                </c:pt>
                <c:pt idx="2">
                  <c:v>3204</c:v>
                </c:pt>
                <c:pt idx="3">
                  <c:v>2376</c:v>
                </c:pt>
                <c:pt idx="4">
                  <c:v>1891</c:v>
                </c:pt>
                <c:pt idx="5">
                  <c:v>1579</c:v>
                </c:pt>
                <c:pt idx="6">
                  <c:v>1356</c:v>
                </c:pt>
                <c:pt idx="7">
                  <c:v>1198</c:v>
                </c:pt>
                <c:pt idx="8">
                  <c:v>1127</c:v>
                </c:pt>
                <c:pt idx="9">
                  <c:v>1070</c:v>
                </c:pt>
                <c:pt idx="10">
                  <c:v>1028</c:v>
                </c:pt>
                <c:pt idx="11">
                  <c:v>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492-4ABD-B5C8-0A1768B60BB6}"/>
            </c:ext>
          </c:extLst>
        </c:ser>
        <c:ser>
          <c:idx val="4"/>
          <c:order val="4"/>
          <c:tx>
            <c:strRef>
              <c:f>data!$A$6</c:f>
              <c:strCache>
                <c:ptCount val="1"/>
                <c:pt idx="0">
                  <c:v>8m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data!$B$6:$M$6</c:f>
              <c:numCache>
                <c:formatCode>General</c:formatCode>
                <c:ptCount val="12"/>
                <c:pt idx="0">
                  <c:v>8998</c:v>
                </c:pt>
                <c:pt idx="1">
                  <c:v>5447</c:v>
                </c:pt>
                <c:pt idx="2">
                  <c:v>3570</c:v>
                </c:pt>
                <c:pt idx="3">
                  <c:v>2643</c:v>
                </c:pt>
                <c:pt idx="4">
                  <c:v>2104</c:v>
                </c:pt>
                <c:pt idx="5">
                  <c:v>1743</c:v>
                </c:pt>
                <c:pt idx="6">
                  <c:v>1477</c:v>
                </c:pt>
                <c:pt idx="7">
                  <c:v>1300</c:v>
                </c:pt>
                <c:pt idx="8">
                  <c:v>1217</c:v>
                </c:pt>
                <c:pt idx="9">
                  <c:v>1158</c:v>
                </c:pt>
                <c:pt idx="10">
                  <c:v>1128</c:v>
                </c:pt>
                <c:pt idx="11">
                  <c:v>1096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92-4ABD-B5C8-0A1768B60BB6}"/>
            </c:ext>
          </c:extLst>
        </c:ser>
        <c:ser>
          <c:idx val="5"/>
          <c:order val="5"/>
          <c:tx>
            <c:strRef>
              <c:f>data!$A$7</c:f>
              <c:strCache>
                <c:ptCount val="1"/>
                <c:pt idx="0">
                  <c:v>4m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data!$B$7:$M$7</c:f>
              <c:numCache>
                <c:formatCode>General</c:formatCode>
                <c:ptCount val="12"/>
                <c:pt idx="0">
                  <c:v>11494</c:v>
                </c:pt>
                <c:pt idx="1">
                  <c:v>7921</c:v>
                </c:pt>
                <c:pt idx="2">
                  <c:v>5664</c:v>
                </c:pt>
                <c:pt idx="3">
                  <c:v>4319</c:v>
                </c:pt>
                <c:pt idx="4">
                  <c:v>3524</c:v>
                </c:pt>
                <c:pt idx="5">
                  <c:v>2991</c:v>
                </c:pt>
                <c:pt idx="6">
                  <c:v>2592</c:v>
                </c:pt>
                <c:pt idx="7">
                  <c:v>2298</c:v>
                </c:pt>
                <c:pt idx="8">
                  <c:v>2208</c:v>
                </c:pt>
                <c:pt idx="9">
                  <c:v>2148</c:v>
                </c:pt>
                <c:pt idx="10">
                  <c:v>2117</c:v>
                </c:pt>
                <c:pt idx="11">
                  <c:v>2077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492-4ABD-B5C8-0A1768B60BB6}"/>
            </c:ext>
          </c:extLst>
        </c:ser>
        <c:ser>
          <c:idx val="6"/>
          <c:order val="6"/>
          <c:tx>
            <c:strRef>
              <c:f>data!$A$8</c:f>
              <c:strCache>
                <c:ptCount val="1"/>
                <c:pt idx="0">
                  <c:v>2m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data!$B$8:$M$8</c:f>
              <c:numCache>
                <c:formatCode>General</c:formatCode>
                <c:ptCount val="12"/>
                <c:pt idx="0">
                  <c:v>12297</c:v>
                </c:pt>
                <c:pt idx="1">
                  <c:v>8417</c:v>
                </c:pt>
                <c:pt idx="2">
                  <c:v>5940</c:v>
                </c:pt>
                <c:pt idx="3">
                  <c:v>4573</c:v>
                </c:pt>
                <c:pt idx="4">
                  <c:v>3734</c:v>
                </c:pt>
                <c:pt idx="5">
                  <c:v>3174</c:v>
                </c:pt>
                <c:pt idx="6">
                  <c:v>2763</c:v>
                </c:pt>
                <c:pt idx="7">
                  <c:v>2446</c:v>
                </c:pt>
                <c:pt idx="8">
                  <c:v>2349</c:v>
                </c:pt>
                <c:pt idx="9">
                  <c:v>2272</c:v>
                </c:pt>
                <c:pt idx="10">
                  <c:v>2213</c:v>
                </c:pt>
                <c:pt idx="11">
                  <c:v>2160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492-4ABD-B5C8-0A1768B60BB6}"/>
            </c:ext>
          </c:extLst>
        </c:ser>
        <c:ser>
          <c:idx val="7"/>
          <c:order val="7"/>
          <c:tx>
            <c:strRef>
              <c:f>data!$A$9</c:f>
              <c:strCache>
                <c:ptCount val="1"/>
                <c:pt idx="0">
                  <c:v>1024k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data!$B$9:$M$9</c:f>
              <c:numCache>
                <c:formatCode>General</c:formatCode>
                <c:ptCount val="12"/>
                <c:pt idx="0">
                  <c:v>12422</c:v>
                </c:pt>
                <c:pt idx="1">
                  <c:v>8398</c:v>
                </c:pt>
                <c:pt idx="2">
                  <c:v>5971</c:v>
                </c:pt>
                <c:pt idx="3">
                  <c:v>4569</c:v>
                </c:pt>
                <c:pt idx="4">
                  <c:v>3740</c:v>
                </c:pt>
                <c:pt idx="5">
                  <c:v>3172</c:v>
                </c:pt>
                <c:pt idx="6">
                  <c:v>2756</c:v>
                </c:pt>
                <c:pt idx="7">
                  <c:v>2446</c:v>
                </c:pt>
                <c:pt idx="8">
                  <c:v>2351</c:v>
                </c:pt>
                <c:pt idx="9">
                  <c:v>2271</c:v>
                </c:pt>
                <c:pt idx="10">
                  <c:v>2209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492-4ABD-B5C8-0A1768B60BB6}"/>
            </c:ext>
          </c:extLst>
        </c:ser>
        <c:ser>
          <c:idx val="8"/>
          <c:order val="8"/>
          <c:tx>
            <c:strRef>
              <c:f>data!$A$10</c:f>
              <c:strCache>
                <c:ptCount val="1"/>
                <c:pt idx="0">
                  <c:v>512k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data!$B$10:$M$10</c:f>
              <c:numCache>
                <c:formatCode>General</c:formatCode>
                <c:ptCount val="12"/>
                <c:pt idx="0">
                  <c:v>12432</c:v>
                </c:pt>
                <c:pt idx="1">
                  <c:v>8472</c:v>
                </c:pt>
                <c:pt idx="2">
                  <c:v>5950</c:v>
                </c:pt>
                <c:pt idx="3">
                  <c:v>4573</c:v>
                </c:pt>
                <c:pt idx="4">
                  <c:v>3726</c:v>
                </c:pt>
                <c:pt idx="5">
                  <c:v>3165</c:v>
                </c:pt>
                <c:pt idx="6">
                  <c:v>2758</c:v>
                </c:pt>
                <c:pt idx="7">
                  <c:v>2447</c:v>
                </c:pt>
                <c:pt idx="8">
                  <c:v>2341</c:v>
                </c:pt>
                <c:pt idx="9">
                  <c:v>2267</c:v>
                </c:pt>
                <c:pt idx="10">
                  <c:v>2210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492-4ABD-B5C8-0A1768B60BB6}"/>
            </c:ext>
          </c:extLst>
        </c:ser>
        <c:ser>
          <c:idx val="9"/>
          <c:order val="9"/>
          <c:tx>
            <c:strRef>
              <c:f>data!$A$11</c:f>
              <c:strCache>
                <c:ptCount val="1"/>
                <c:pt idx="0">
                  <c:v>256k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data!$B$11:$M$11</c:f>
              <c:numCache>
                <c:formatCode>General</c:formatCode>
                <c:ptCount val="12"/>
                <c:pt idx="0">
                  <c:v>12564</c:v>
                </c:pt>
                <c:pt idx="1">
                  <c:v>10037</c:v>
                </c:pt>
                <c:pt idx="2">
                  <c:v>8679</c:v>
                </c:pt>
                <c:pt idx="3">
                  <c:v>7175</c:v>
                </c:pt>
                <c:pt idx="4">
                  <c:v>5915</c:v>
                </c:pt>
                <c:pt idx="5">
                  <c:v>5022</c:v>
                </c:pt>
                <c:pt idx="6">
                  <c:v>4345</c:v>
                </c:pt>
                <c:pt idx="7">
                  <c:v>3856</c:v>
                </c:pt>
                <c:pt idx="8">
                  <c:v>3895</c:v>
                </c:pt>
                <c:pt idx="9">
                  <c:v>3981</c:v>
                </c:pt>
                <c:pt idx="10">
                  <c:v>4001</c:v>
                </c:pt>
                <c:pt idx="11">
                  <c:v>4404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492-4ABD-B5C8-0A1768B60BB6}"/>
            </c:ext>
          </c:extLst>
        </c:ser>
        <c:ser>
          <c:idx val="10"/>
          <c:order val="10"/>
          <c:tx>
            <c:strRef>
              <c:f>data!$A$12</c:f>
              <c:strCache>
                <c:ptCount val="1"/>
                <c:pt idx="0">
                  <c:v>128k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data!$B$12:$M$12</c:f>
              <c:numCache>
                <c:formatCode>General</c:formatCode>
                <c:ptCount val="12"/>
                <c:pt idx="0">
                  <c:v>12711</c:v>
                </c:pt>
                <c:pt idx="1">
                  <c:v>10750</c:v>
                </c:pt>
                <c:pt idx="2">
                  <c:v>10271</c:v>
                </c:pt>
                <c:pt idx="3">
                  <c:v>8649</c:v>
                </c:pt>
                <c:pt idx="4">
                  <c:v>7525</c:v>
                </c:pt>
                <c:pt idx="5">
                  <c:v>6374</c:v>
                </c:pt>
                <c:pt idx="6">
                  <c:v>5482</c:v>
                </c:pt>
                <c:pt idx="7">
                  <c:v>4854</c:v>
                </c:pt>
                <c:pt idx="8">
                  <c:v>4901</c:v>
                </c:pt>
                <c:pt idx="9">
                  <c:v>4933</c:v>
                </c:pt>
                <c:pt idx="10">
                  <c:v>4917</c:v>
                </c:pt>
                <c:pt idx="11">
                  <c:v>4924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492-4ABD-B5C8-0A1768B60BB6}"/>
            </c:ext>
          </c:extLst>
        </c:ser>
        <c:ser>
          <c:idx val="11"/>
          <c:order val="11"/>
          <c:tx>
            <c:strRef>
              <c:f>data!$A$13</c:f>
              <c:strCache>
                <c:ptCount val="1"/>
                <c:pt idx="0">
                  <c:v>64k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data!$B$13:$M$13</c:f>
              <c:numCache>
                <c:formatCode>General</c:formatCode>
                <c:ptCount val="12"/>
                <c:pt idx="0">
                  <c:v>12687</c:v>
                </c:pt>
                <c:pt idx="1">
                  <c:v>10689</c:v>
                </c:pt>
                <c:pt idx="2">
                  <c:v>10208</c:v>
                </c:pt>
                <c:pt idx="3">
                  <c:v>8768</c:v>
                </c:pt>
                <c:pt idx="4">
                  <c:v>7570</c:v>
                </c:pt>
                <c:pt idx="5">
                  <c:v>6352</c:v>
                </c:pt>
                <c:pt idx="6">
                  <c:v>5460</c:v>
                </c:pt>
                <c:pt idx="7">
                  <c:v>4830</c:v>
                </c:pt>
                <c:pt idx="8">
                  <c:v>4885</c:v>
                </c:pt>
                <c:pt idx="9">
                  <c:v>4885</c:v>
                </c:pt>
                <c:pt idx="10">
                  <c:v>4823</c:v>
                </c:pt>
                <c:pt idx="11">
                  <c:v>4868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492-4ABD-B5C8-0A1768B60BB6}"/>
            </c:ext>
          </c:extLst>
        </c:ser>
        <c:ser>
          <c:idx val="12"/>
          <c:order val="12"/>
          <c:tx>
            <c:strRef>
              <c:f>data!$A$14</c:f>
              <c:strCache>
                <c:ptCount val="1"/>
                <c:pt idx="0">
                  <c:v>32k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data!$B$14:$M$14</c:f>
              <c:numCache>
                <c:formatCode>General</c:formatCode>
                <c:ptCount val="12"/>
                <c:pt idx="0">
                  <c:v>14101</c:v>
                </c:pt>
                <c:pt idx="1">
                  <c:v>13686</c:v>
                </c:pt>
                <c:pt idx="2">
                  <c:v>13524</c:v>
                </c:pt>
                <c:pt idx="3">
                  <c:v>13092</c:v>
                </c:pt>
                <c:pt idx="4">
                  <c:v>13144</c:v>
                </c:pt>
                <c:pt idx="5">
                  <c:v>12771</c:v>
                </c:pt>
                <c:pt idx="6">
                  <c:v>12783</c:v>
                </c:pt>
                <c:pt idx="7">
                  <c:v>12466</c:v>
                </c:pt>
                <c:pt idx="8">
                  <c:v>12230</c:v>
                </c:pt>
                <c:pt idx="9">
                  <c:v>12716</c:v>
                </c:pt>
                <c:pt idx="10">
                  <c:v>12238</c:v>
                </c:pt>
                <c:pt idx="11">
                  <c:v>12409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492-4ABD-B5C8-0A1768B60BB6}"/>
            </c:ext>
          </c:extLst>
        </c:ser>
        <c:ser>
          <c:idx val="13"/>
          <c:order val="13"/>
          <c:tx>
            <c:strRef>
              <c:f>data!$A$15</c:f>
              <c:strCache>
                <c:ptCount val="1"/>
                <c:pt idx="0">
                  <c:v>16k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data!$B$15:$M$15</c:f>
              <c:numCache>
                <c:formatCode>General</c:formatCode>
                <c:ptCount val="12"/>
                <c:pt idx="0">
                  <c:v>13958</c:v>
                </c:pt>
                <c:pt idx="1">
                  <c:v>13986</c:v>
                </c:pt>
                <c:pt idx="2">
                  <c:v>13366</c:v>
                </c:pt>
                <c:pt idx="3">
                  <c:v>13033</c:v>
                </c:pt>
                <c:pt idx="4">
                  <c:v>12835</c:v>
                </c:pt>
                <c:pt idx="5">
                  <c:v>12409</c:v>
                </c:pt>
                <c:pt idx="6">
                  <c:v>11784</c:v>
                </c:pt>
                <c:pt idx="7">
                  <c:v>10833</c:v>
                </c:pt>
                <c:pt idx="8">
                  <c:v>10414</c:v>
                </c:pt>
                <c:pt idx="9">
                  <c:v>11543</c:v>
                </c:pt>
                <c:pt idx="10">
                  <c:v>10857</c:v>
                </c:pt>
                <c:pt idx="11">
                  <c:v>10129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492-4ABD-B5C8-0A1768B60B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9566888"/>
        <c:axId val="719564536"/>
      </c:barChart>
      <c:catAx>
        <c:axId val="71956688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200" b="1" i="0" u="none" strike="noStrike" kern="1200" baseline="0">
                    <a:solidFill>
                      <a:schemeClr val="tx1"/>
                    </a:solidFill>
                    <a:latin typeface="Arial" panose="020B0604020202020204"/>
                    <a:ea typeface="+mn-ea"/>
                    <a:cs typeface="+mn-cs"/>
                  </a:defRPr>
                </a:pPr>
                <a:r>
                  <a:rPr lang="zh-CN" altLang="en-US" sz="1200">
                    <a:latin typeface="Arial" panose="020B0604020202020204"/>
                  </a:rPr>
                  <a:t>步幅</a:t>
                </a:r>
                <a:r>
                  <a:rPr lang="en-US" sz="1200">
                    <a:latin typeface="Arial" panose="020B0604020202020204"/>
                  </a:rPr>
                  <a:t> (x8 bytes)</a:t>
                </a:r>
              </a:p>
            </c:rich>
          </c:tx>
          <c:layout>
            <c:manualLayout>
              <c:xMode val="edge"/>
              <c:yMode val="edge"/>
              <c:x val="0.13657770709015099"/>
              <c:y val="0.849094052644391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 rot="0" spcFirstLastPara="0" vertOverflow="ellipsis" vert="horz" wrap="square" anchor="b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pPr>
            <a:endParaRPr lang="zh-CN"/>
          </a:p>
        </c:txPr>
        <c:crossAx val="719564536"/>
        <c:crosses val="autoZero"/>
        <c:auto val="1"/>
        <c:lblAlgn val="ctr"/>
        <c:lblOffset val="100"/>
        <c:noMultiLvlLbl val="0"/>
      </c:catAx>
      <c:valAx>
        <c:axId val="719564536"/>
        <c:scaling>
          <c:orientation val="minMax"/>
          <c:max val="17000"/>
          <c:min val="0"/>
        </c:scaling>
        <c:delete val="0"/>
        <c:axPos val="l"/>
        <c:majorGridlines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200" b="1" i="0" u="none" strike="noStrike" kern="1200" baseline="0">
                    <a:solidFill>
                      <a:schemeClr val="tx1"/>
                    </a:solidFill>
                    <a:latin typeface="Arial" panose="020B0604020202020204"/>
                    <a:ea typeface="+mn-ea"/>
                    <a:cs typeface="+mn-cs"/>
                  </a:defRPr>
                </a:pPr>
                <a:r>
                  <a:rPr lang="zh-CN" altLang="en-US" sz="1200">
                    <a:latin typeface="Arial" panose="020B0604020202020204"/>
                  </a:rPr>
                  <a:t>读吞吐量</a:t>
                </a:r>
                <a:r>
                  <a:rPr lang="en-US" sz="1200">
                    <a:latin typeface="Arial" panose="020B0604020202020204"/>
                  </a:rPr>
                  <a:t>(MB/s)</a:t>
                </a:r>
              </a:p>
              <a:p>
                <a:pPr>
                  <a:defRPr lang="zh-CN" sz="1200" b="1" i="0" u="none" strike="noStrike" kern="1200" baseline="0">
                    <a:solidFill>
                      <a:schemeClr val="tx1"/>
                    </a:solidFill>
                    <a:latin typeface="Arial" panose="020B0604020202020204"/>
                    <a:ea typeface="+mn-ea"/>
                    <a:cs typeface="+mn-cs"/>
                  </a:defRPr>
                </a:pPr>
                <a:endParaRPr lang="en-US" sz="1200">
                  <a:latin typeface="Arial" panose="020B0604020202020204"/>
                </a:endParaRPr>
              </a:p>
            </c:rich>
          </c:tx>
          <c:layout>
            <c:manualLayout>
              <c:xMode val="edge"/>
              <c:yMode val="edge"/>
              <c:x val="2.9427050902444098E-2"/>
              <c:y val="0.261701562111001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pPr>
            <a:endParaRPr lang="zh-CN"/>
          </a:p>
        </c:txPr>
        <c:crossAx val="719566888"/>
        <c:crosses val="autoZero"/>
        <c:crossBetween val="between"/>
        <c:majorUnit val="2000"/>
        <c:minorUnit val="500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ln w="9525">
      <a:noFill/>
    </a:ln>
  </c:spPr>
  <c:txPr>
    <a:bodyPr/>
    <a:lstStyle/>
    <a:p>
      <a:pPr>
        <a:defRPr lang="zh-CN"/>
      </a:pPr>
      <a:endParaRPr lang="zh-CN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2CFFC39-3AF6-8048-8D2D-0B9CBEDA9E0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081F6DB-D364-0A40-9E0D-3DD3F1C3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09T10:56:17.0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06">
        <inkml:traceFormat>
          <inkml:channel name="X" type="integer" max="57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86.40776" units="1/cm"/>
          <inkml:channelProperty channel="Y" name="resolution" value="124.13793" units="1/cm"/>
          <inkml:channelProperty channel="T" name="resolution" value="1" units="1/dev"/>
        </inkml:channelProperties>
      </inkml:inkSource>
      <inkml:timestamp xml:id="ts1" timeString="2020-03-09T11:04:39.789"/>
    </inkml:context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16002 10881 91 0,'-10'5'72'0,"-6"1"-40"16,-42 16-10-16,44-21 2 16,-9-1 7-16,0 0 3 15,2 4-4-15,-7-3 6 16,-6 2 22-16,5 7 28 15,-3 0 207-15,-2 12-119 16,-2 8-89-16,-6 13-28 16,-1 3 13-16,-7 8 43 15,2 1-9-15,4-1-31 16,0 1-15-16,10 1-32 16,-3-2-12-16,6 7-10 15,1 1-2-15,7 8 2 16,9 5 0-16,1-4 10 0,2 0 6 15,3-3 14-15,2-3 6 16,6-2 4-16,0-23-4 16,3 2-14-1,5 27-6-15,5 13-13 0,1-7-3 16,0-11-1-16,-8 1 2 16,-3-3 2-16,0-2 4 15,-12-4 7-15,-1 3 0 0,-7 0-2 16,-5 0-2-16,-1 5-4 15,-11 0 1-15,-13-5-4 16,-7 3 1-16,-10-6-1 16,0-3 1-16,-8-4 2 15,-2-4-1-15,-4-6 0 16,-3-7-1-16,-5-8-11 16,2-6-14-16,6-13-77 15,3-8-114-15,24-17 118 16</inkml:trace>
  <inkml:trace contextRef="#ctx0" brushRef="#br0" timeOffset="303.39">14439 12141 165 0,'56'17'129'0,"-8"-12"-24"15,13 2 352-15,11-7 49 16,2 0-235-16,11-1-101 16,6-7-65-16,8-3-47 15,13-6-14-15,9-10-23 16,-37 3-8-1,-40 11-4-15,-1 2-4 16,118-42-17-16,-12 0-29 0,-27-3-143 16,-65 19-326-16,-10-4 226 15</inkml:trace>
  <inkml:trace contextRef="#ctx0" brushRef="#br0" timeOffset="694.07">16893 11012 223 0,'6'25'221'16,"-7"-3"325"-16,-7 1-503 15,-12 17 71-15,-11 6 66 16,-19 8-4-16,-5 7-2 0,-2 1-34 15,-4 5-49 1,0 5-28-16,4 6-11 0,-3 6-22 16,8-2-7-16,3 4-14 15,6-2-2-15,13 0-2 16,11 0-2-16,16 8 4 16,3-3 2-16,19 2 3 15,7 0 0-15,15-20-8 16,10-5-2-16,13-23-8 15,0-13-5-15,5-18-12 16,4-12-22-16,-8-18-68 16,4-10-88-16,-16-22-1092 15,-2-8 1186-15</inkml:trace>
  <inkml:trace contextRef="#ctx0" brushRef="#br0" timeOffset="1269.96">17066 11895 294 0,'0'32'1263'0,"0"0"-917"16,3-1-326-16,0 5 20 0,-6 1 25 15,-5 3-2-15,-4 7-22 16,-5 1-20-16,-3 2-13 15,-1 3-4-15,-5 2 1 16,-1-7 2-16,2-8 2 16,5-7 0-16,3-11 5 15,3-7 1-15,2-5 6 16,4-9-2-16,2-12-10 16,-1-10-9-16,7-15-9 15,3-6-4-15,10-13-1 16,-2 5 4-16,12-6 2 15,4 5 2-15,4 7 5 16,3 2 2-16,10 10 8 16,2 2 5-16,7 8 7 15,-6 4-2-15,1 4 4 16,-4 4-2-16,-8 7-6 16,-2 3 0-16,-4 8-8 0,-6 1-1 15,-6 8 0-15,-3 2 2 16,-13 9 5-16,-2 8 8 15,-5 6 9-15,0 8 0 16,4 0 2-16,-2-2-5 16,7 0-11-16,-1-6-3 0,4-3-7 15,2-8-2-15,-1-9-4 16,6-5-2-16,1-11-11 16,3-3-17-16,5-17-77 15,-1-6-95-15,-4-23-310 16,0-12-904-16,-11-9 1346 15</inkml:trace>
  <inkml:trace contextRef="#ctx0" brushRef="#br0" timeOffset="1595.74">17519 11772 83 0,'0'-22'85'0,"3"3"-15"16,2 1-24-16,4 5 6 15,1 1 49-15,1 1 472 16,-1 1-256-16,8 1-175 0,2 0-36 16,11 9-22-1,2 1-6-15,13 7-12 0,-5-2-17 16,1 4-23-16,12 11-4 16,-13 4 13-16,6 14 8 15,-2 13 20-15,-13-6 6 16,1 15-9-16,-8 3-2 15,-12 4-7-15,-3 7-3 16,-13 9-4-16,-11 8 2 16,-23 9-4-16,-13 4 3 0,-22 8 2 15,-8 9-6-15,-22 12-14 16,-14 4-32-16,-28-4 385 16,-27-19-289-16</inkml:trace>
  <inkml:trace contextRef="#ctx0" brushRef="#br0" timeOffset="3018.759">18759 11739 155 0,'3'20'111'0,"11"2"-48"16,3-2-11-16,14 2 113 16,-4-5 490-16,13-1-407 15,1-2-82-15,7-8-46 16,6 0-22-16,-1-3-55 16,-18-1-14-1,-3 1-17-15,17 3-3 0,-4 1-36 16,-22-3-59-16,-14 1-349 15,1-4-683-15,-17 7 1065 0</inkml:trace>
  <inkml:trace contextRef="#ctx0" brushRef="#br0" timeOffset="3299.91">18661 12468 152 0,'9'4'110'15,"8"7"-48"-15,14-6-41 16,13 3 18-16,4-8 18 16,0 0 55-16,2-3 238 15,5-8-122-15,5-3-32 16,1-5-64-16,0-1-48 15,-3 0-24-15,-21-1-34 16,-6 1-12-16,-9 6-114 16,-14 6-128-16,-4-3 101 15</inkml:trace>
  <inkml:trace contextRef="#ctx0" brushRef="#br0" timeOffset="3785.35">20405 10959 177 0,'0'20'140'15,"-7"4"-50"-15,4 10 10 16,-8 0 445-16,-1 8-276 16,-4 5-111-16,-7 0-62 15,3 6-20-15,0-1-34 16,-1 4-8-16,7 11-14 16,-1 2-2-16,-2 12-2 15,6 3-2-15,8 8 2 16,3 4 5-16,0 4-4 15,0-2 4-15,3 2-1 16,1-2-4-16,3-2 4 16,5-1 1-16,-7-7 4 0,-2-3 7 15,-6 4 5-15,-11-3 2 16,-14 8 0-16,-11 5-6 16,-16-3-9-16,-5 1-3 15,-17-13-5-15,-10-3-5 16,-5-19-4-16,2-11-7 15,18-27-70-15,11-23-75 0,18-38-442 16,12-19 258-16</inkml:trace>
  <inkml:trace contextRef="#ctx0" brushRef="#br0" timeOffset="4053.86">19654 12075 257 0,'13'11'852'0,"13"-6"-735"16,13 0-117-16,14 1 98 16,11 0 7-16,-2 0 41 15,5-1 8-15,5-2-26 16,4-3-35-16,3-5-48 15,2-2-17-15,-6-6-19 16,-11 1-4-16,1-5-55 0,-7-4-68 16,-19-5-392-16,-5-2 213 15</inkml:trace>
  <inkml:trace contextRef="#ctx0" brushRef="#br0" timeOffset="4362.09">20806 11549 147 0,'-18'44'139'16,"-4"-4"668"-16,6 15-734 15,-7 7 44-15,-5 11 67 16,-2 2-12-16,2 0-8 15,5-1-50-15,14 4-42 16,-5-5-15-16,9 5-15 16,5-5-8-16,2-10-13 15,18 0-3-15,-3-16-11 16,-2-5-4-16,9-9-13 16,-9-8-44-16,7-11-132 0,-3-8-180 15,-7-15 199-15</inkml:trace>
  <inkml:trace contextRef="#ctx0" brushRef="#br0" timeOffset="4900.79">20975 12004 233 0,'3'25'690'0,"0"1"28"0,6 8-718 15,2 5 38-15,-11 3 68 16,0 7-12-16,-3-4-13 16,-2-3-25-16,2-5-31 15,-3-7-5-15,3-10-4 16,1-4-2-16,2-12-5 16,-1-1-5-16,1-3-1 15,0-1-1-15,0-1-2 16,0 1 0-16,9-26-2 15,21-52-2-15,-15 32 1 16,-2-7 0-16,7 7 1 16,-3 3 2-16,0 8 2 15,3 8-1-15,1 8 4 16,-4 3 2-16,9 5 3 16,-5 5 4-16,-1 3-4 15,-6-1-1-15,3 5-6 0,-2 0-1 16,1 6 1-16,3 5 3 15,-11 8 13-15,12 4 10 16,-3 8 20-16,2 2 5 16,-4 6-1-16,-6 1-7 15,4 4-25-15,-2 1-7 0,3-4-8 16,0-6-4-16,0-5-2 16,-5-11-2-16,4-8-15 15,-6-5-28-15,0-6-82 16,1-5-47-16,-5-17-236 15,3-4-824-15,3-32 1129 16</inkml:trace>
  <inkml:trace contextRef="#ctx0" brushRef="#br0" timeOffset="5153.19">21590 12052 122 0,'4'20'128'0,"1"-9"418"16,3-3-132-16,9 0-300 16,0-1 25-16,3 1 23 15,4 2-8-15,2-7-60 0,5-3-31 16,4-5-24-16,8-3-9 16,-5-4-13-16,-1-2-7 15,-3 0-2-15,-12-2-2 16,0 4-6-16,-5 4-35 15,-17-3-112-15,3 3-144 0,-6-1 157 16</inkml:trace>
  <inkml:trace contextRef="#ctx0" brushRef="#br0" timeOffset="5422.83">21942 11903 177 0,'0'3'141'16,"11"20"-41"-16,4 38 385 16,-15-38 22-16,5 4-206 15,-2 1-82-15,6 4-93 16,-1-1-26-16,1 7-29 16,-2 1-13-16,3 1-22 15,0-4-12-15,-9-6-16 16,9-7-5-16,-9-4-3 0,1-2-8 15,-1-5-59-15,-1 1-50 16,-1-12-156-16,-5-2-244 16,6-17 202-16</inkml:trace>
  <inkml:trace contextRef="#ctx0" brushRef="#br0" timeOffset="6348.14">22318 11392 229 0,'30'9'304'0,"12"5"411"15,5 3-512-15,7 8-17 16,-7 2-38-16,-3 10-93 16,-4 5-16-16,-9 11-12 15,-3 5-3-15,-4 10-3 16,-6 5 0-16,-7 11 12 15,-14 7 8-15,-20 22 11 16,-4 10 3-16,-35 21-1 16,-13 5 2-16,-23 10-13 15,-20 0-2-15,-10-5-55 16,-7-5-59-16,-20-26-239 16,4-23 206-16</inkml:trace>
  <inkml:trace contextRef="#ctx0" brushRef="#br0" timeOffset="6933.03">22907 11973 133 0,'14'96'127'15,"-5"-80"166"-15,2 1 317 16,16-2-424-16,2-2-20 16,10-7 14-16,8-3-30 0,17-4-41 15,4-6-8-15,-1-4-22 16,-3-1-10-16,-9 3-36 15,-12 1-17-15,-7 2-16 16,-12 1-30-16,-18 0-86 16,-6 4-70-16,-17-2 106 15</inkml:trace>
  <inkml:trace contextRef="#ctx0" brushRef="#br0" timeOffset="7199.72">23144 11794 216 0,'71'54'238'0,"-50"-40"763"16,5 13-921-16,2 4 44 15,-15 6 34-15,-9 7-63 16,3 10-32-16,-15 4-22 15,-5 9-13-15,6 4 1 16,-20-1-4-16,4-3-5 0,2-11-15 16,4-7-12-16,3-17-128 15,5-8-107-15,9-15 120 16</inkml:trace>
  <inkml:trace contextRef="#ctx0" brushRef="#br0" timeOffset="7635.96">23944 11203 206 0,'0'24'188'0,"-4"2"549"16,0 4-702-16,-8 4 31 15,-5 3 51-15,-8 6-44 16,2 14-16-16,-5 5-13 16,1 19 22-16,4 7 16 15,2 8 30-15,1 4-7 16,6 1-24-16,2 0-7 15,4 5-17-15,5-2-11 16,3 8-19-16,6 0-6 0,-4 1-8 16,-2-1-7-16,-8-3 0 15,-5-7 2-15,-8-11 1 16,-3-9 3-16,-10-21-2 16,-2-8-4-16,-6-14-42 15,2-10-36-15,-7-13-118 16,0-7-117-16,2-20 171 15</inkml:trace>
  <inkml:trace contextRef="#ctx0" brushRef="#br0" timeOffset="7899.15">23331 12396 232 0,'20'5'271'15,"14"-2"427"-15,7-3-537 16,19 5 4-16,1-7 47 16,8-3-79-16,7-4-39 15,13-5-43-15,-2-3-22 0,-5-5-62 16,-5 2-38-16,-21-8-132 15,-6 4-154 1,-13-10 157-16</inkml:trace>
  <inkml:trace contextRef="#ctx0" brushRef="#br0" timeOffset="8251.69">24293 11747 228 0,'-22'40'561'0,"-4"2"305"16,-1 11-774-16,-4 3 18 15,-12 8 16-15,-9 3-29 16,7 8-40-16,0 9-24 16,6 3-29-16,9 8 1 0,7-3 4 15,12-6 4-15,17 1-1 16,8-8-1-16,11-10-10 16,0-7-2-16,9-14-41 15,-10-10-49-15,-10-26-158 16,-3-10 130-16</inkml:trace>
  <inkml:trace contextRef="#ctx0" brushRef="#br0" timeOffset="8849.25">24288 12335 297 0,'5'47'1184'0,"4"11"-1094"0,-2 2 34 15,-3-4 51-15,-1 7-47 16,-6-3-43-16,-1-2-28 16,-6-3-32-16,-1-7-5 15,-1-11-8-15,-2-4-2 0,3-11-1 16,2-10-1-16,4-12-8 15,-1 0-5-15,6-19-5 16,0-9-4-16,4-12-13 16,3-13-4-16,2 0-9 15,5 0 1-15,3-1 16 16,-1 1 10-16,5 0 8 16,0-3 1-16,5 7 1 15,1 4 1-15,1 6 2 16,1 2 0-16,6 11 0 15,-1-3 0-15,0 12-3 16,-4 2 2-16,-5 7 1 16,-8 8 4-16,-2 6 10 15,-4 5 4-15,-5 9 6 16,5 4 0-16,-1 7 7 16,1 8 2-16,-5 1 0 15,3 1 0-15,-4-1-3 16,-2-1 4-16,3 5 7 0,0-4-1 15,-6-2-3-15,2-3-10 16,-4-7-13-16,-7-3-3 16,6-6-7-16,-3-7-4 15,6-5-38-15,0-7-56 16,3-5-95-16,-3 3-79 16,-2 1-411-16,1-19 44 0</inkml:trace>
  <inkml:trace contextRef="#ctx0" brushRef="#br0" timeOffset="9123.94">24818 12446 149 0,'6'9'129'0,"8"1"40"16,-2 0 220-16,6-2-49 16,-4 3-83-16,-5 0-107 15,2-2-22-15,-5-2-84 16,0-7-28-16,2 0-16 16,-5-4-4-16,-3 3-46 0,0-1-26 15,0 1-102-15,0-1-192 16,6-20 133-16</inkml:trace>
  <inkml:trace contextRef="#ctx0" brushRef="#br0" timeOffset="9959.27">25125 11985 0 0,'0'0'0'0,"0"0"0"0,0 0 0 16,0 0 0-16,0 0 10 15,0 0 40-15,0 0 2 16,0 0 1-16,4 2 1 16,1-1-1-16,0 1 4 15,2-1 14-15,3 2 36 16,-1 2 376-16,2 1-256 15,6 2-32-15,44 22-38 16,-38-24 5-16,2 0-29 16,2 3-44-16,-7 2-37 15,-5 2-13-15,-4 4-13 16,-4 2-4-16,-7 7 2 16,0 4 1-16,-7 4-4 15,-1 0 0-15,-4 2 0 16,-2 3-3-16,-5 4-1 15,-1 4-1-15,-11 5 8 16,0-3 3-16,-5 0 3 16,-1-3 3-16,2-2-12 0,4 1-2 15,0-6-3-15,-2-2-5 16,7-7-3-16,1-5 4 16,8-11-1-16,11-5-1 15,6-3-9-15,6-2-2 16,11 0-4-16,3-1 4 15,-9-1 1 1,-2-1 0-16,46 4 0 0,9 1-5 0,11-3-16 16,-13 2-19-16,-6-5-66 15,2-6-37-15,-10 1-119 16,-8-4-191-16,-4-5 226 16</inkml:trace>
  <inkml:trace contextRef="#ctx0" brushRef="#br0" timeOffset="10403.94">24847 11213 284 0,'18'9'1165'0,"5"5"-909"15,8 6-210-15,6 8 49 0,-1 7 15 16,6 5 1-16,16 13-4 15,9 8-12-15,14 7-23 16,8 9-11-16,4 7-24 16,-4 1-9-16,0 15-7 15,-12 6-2-15,-19 17-8 16,-11 11-3-16,-30 21 1 16,-17 15-1-16,-38 26 0 15,-29 11-2-15,-51 28-1 16,-31 22 0-16,-68 27-11 15,-24 21-8-15,-71 37 9 16</inkml:trace>
  <inkml:trace contextRef="#ctx0" brushRef="#br0" timeOffset="15839.29">14157 13880 140 0,'-3'12'98'0,"0"1"-71"0,-3-1-7 16,-32 44 9-16,21-37 6 16,-8 4 33-16,-7 5 71 15,-3 8 255-15,-5 3-222 0,-5 6-122 16,6 8-12-16,-6 3 70 15,1 3 1-15,13 2 21 16,-3-2 2-16,7 0-36 16,10 4-24-16,1 7-23 15,2 3-1-15,3 8-13 16,5 3-8-16,-3-3-6 16,-2-2 0-16,3-4 6 15,-4-5 6-15,4-1-2 16,-1-2-4-16,-8-5-9 15,-1-3-3-15,-8 2-8 16,-5-7-2-16,-13-1-5 16,-1-3-3-16,-5-13-15 15,-3-4-20-15,-1-19-80 16,2-9-62-16,-8-21-322 16,0-17 192-16</inkml:trace>
  <inkml:trace contextRef="#ctx0" brushRef="#br0" timeOffset="16092.949">13193 14901 173 0,'36'0'167'0,"1"-6"817"15,12-7-781-15,25-8-119 16,7-4 22-16,10-9 29 15,4 1-31-15,0 5-34 16,-3 1-17-16,-15 7-47 16,-3 8-30-16,-17 1-57 15,-5 3-50-15,-12 0-296 16,1-3-643-16,-1-6 1017 16</inkml:trace>
  <inkml:trace contextRef="#ctx0" brushRef="#br0" timeOffset="16410.99">15068 13956 290 0,'-48'37'1155'16,"-7"9"-1025"-16,9 2-20 16,-6 16 40-16,-1 1-26 15,-1 8-21-15,-1 5-18 0,-9 5-11 16,13 8-4-16,-2 18 1 16,10 11-1-16,10 8-11 15,0 1-9-15,27 0-19 16,-2-13-11-16,36-3-15 15,8-10-21-15,20-19-80 16,11-8-92-16,0-35 104 16</inkml:trace>
  <inkml:trace contextRef="#ctx0" brushRef="#br0" timeOffset="17652.16">15579 14447 176 0,'-6'14'132'15,"-2"-2"-74"-15,2 0 30 0,-4 7 501 16,6-2-273-16,-6-1-178 16,7-4-34-16,-6 2-54 15,-2 3-16-15,2 10-18 16,-5 9 2-16,7 10 4 15,0 4 6-15,10 6 30 16,1 0-6-16,12 0 5 16,1-3 0-16,10-6-7 15,4-11-2-15,6-14 5 16,4-10 4-16,10-17 5 16,10-4-4-16,-4-17-7 15,1-9-5-15,-8-13-21 16,-10-6-7-16,5-9-5 15,-12 1-2-15,-8 1 2 16,-6 5 3-16,-21 5 4 16,-15 6 2-16,-14 9 0 15,-13 2 1-15,-13 7-2 0,-7 5-2 16,-11 18 3-16,0 5 2 16,1 20-1-16,7 5-5 15,1 8-10-15,9 5-8 16,10 8-10-16,-1-4-16 15,10-5-51-15,12 4-20 16,19-27 54-16</inkml:trace>
  <inkml:trace contextRef="#ctx0" brushRef="#br0" timeOffset="17951.12">16308 13903 190 0,'40'33'239'16,"-2"1"1310"-16,16 13-1450 16,-1 9-5-16,-5 11 37 15,2 3-40-15,-22 3-51 16,6 5-18-16,-18 8-13 15,-16 5-2-15,-20 23-1 16,-24 6 2-16,-28 18-1 16,-18 7-1-16,-22 0-26 0,-9-3-36 15,-6-16-138-15,12-16 66 16,8-38 51-16</inkml:trace>
  <inkml:trace contextRef="#ctx0" brushRef="#br0" timeOffset="18359.32">17553 14442 237 0,'10'-5'693'15,"1"2"-146"-15,12-6-399 16,11-8-48-16,16 3 24 15,12-11-23-15,12 1-4 16,17-4-4-16,1-3-11 16,6 5-31-16,2 2-15 15,-6 7-24-15,4 13-6 16,-20-3-19-16,-4 4-17 0,-25 2-71 16,-20-4-47-16,-12 22 90 15</inkml:trace>
  <inkml:trace contextRef="#ctx0" brushRef="#br0" timeOffset="18616.89">17452 15076 311 0,'3'32'1476'15,"14"-5"-870"-15,24-13-599 16,12-7-4-16,19-7 47 16,10-6-5-16,22-9-15 15,5-2-11-15,4-8-23 0,-9-3-18 16,-6 1-40 0,-3 2-43-16,-14-1-93 0,0 2-55 15,-6 1-528-15,2 0 116 16</inkml:trace>
  <inkml:trace contextRef="#ctx0" brushRef="#br0" timeOffset="19129.54">20012 14347 314 0,'-1'29'1399'16,"-2"7"-1023"-16,-10 5-307 15,10 9 16-15,-11 3 25 16,-6 1-21-16,7 4-50 16,-5-2-19-16,11 6-14 15,-13-1-4-15,14-1 1 16,-5 3-2-16,0-6-1 15,16 2 0-15,4-6 1 16,11-1-1-16,18-12-1 16,-1-4 0-16,18-11-2 0,5-6 2 15,6-18 1-15,1-4 4 16,11-19 0-16,-1-10 4 16,14-10 7-16,-6-10 2 15,-7-13 11-15,0-2 5 16,-17-8 6-16,-4-9 3 15,-8 0-7-15,-15-3-5 0,-18 3-11 16,-13 7 0-16,-24 6 4 16,-14 4 1-16,-26 19 3 15,-12-2-1-15,-18 17 0 16,0 7 1-16,-11 5-8 16,4 10-10-16,0 11-41 15,0 8-27-15,-2 8 371 16,-13 13-252-16</inkml:trace>
  <inkml:trace contextRef="#ctx0" brushRef="#br0" timeOffset="19831.09">14324 16050 308 0,'-55'27'1395'16,"-7"-9"-998"-16,17-7-366 0,0-3-24 16,1 6-1-16,-7-2-1 15,-7 2-2-15,0 11-2 16,1 7-1-16,9 6 0 15,-2 22-1-15,1 3 1 16,9 20 24-16,-7 4 9 16,16 16 12-16,5 7-2 15,16 3-19-15,7 8-9 0,3-4-12 16,6 3 0-16,-2 3-3 16,-4-5 2-16,-4-3 1 15,-5-6 0-15,-16 0 7 16,-1-5 2-16,-16-2 9 15,-5-9 13-15,-3-10 3 16,-6-6 0-16,0-11-9 16,5-5-14-16,-27-16-36 15,3-8-21-15,-15-20-109 16,-5-12-80-16,15-19 143 16</inkml:trace>
  <inkml:trace contextRef="#ctx0" brushRef="#br0" timeOffset="20074.78">13450 17026 250 0,'101'-25'878'15,"21"-7"-569"-15,13-1-157 16,13 7-2-16,-4-1-57 16,2 15-68-16,-4 1-19 15,-7-2-64-15,1-1 44 0</inkml:trace>
  <inkml:trace contextRef="#ctx0" brushRef="#br0" timeOffset="20398.37">15440 16067 241 0,'-60'66'875'0,"-7"-4"-280"16,7 2-573-16,1 4-16 16,-9 13 54-16,2 8 4 15,-4 9 3-15,5 10-1 16,18 16-25-16,4 4-8 16,19 17 0-16,10 2 5 15,14-2 3-15,11-2-7 16,16-15-10-16,7-11 8 15,16-22-119-15,1-17-75 0,13-38 104 16</inkml:trace>
  <inkml:trace contextRef="#ctx0" brushRef="#br0" timeOffset="20643.34">15694 16754 1144 0,'-11'62'1233'0,"-4"13"-1127"16,-2 6-86-16,-12 23-16 16,-3 13-1-16,-13 20-16 0,-8 5-18 15,-2 1-49 1,7-3-58-16,11-22-75 0,7-10 128 15</inkml:trace>
  <inkml:trace contextRef="#ctx0" brushRef="#br0" timeOffset="20937.12">16048 16092 340 0,'39'36'1514'16,"6"3"-1224"-16,19 12-258 16,6 5 7-16,0 16 24 15,0 9 1-15,-13 17-8 16,-7 13-13-16,-22 27-10 15,-17 10-5-15,-31 26-6 16,-28 7-6-16,-54 0-13 16,-21-4-6-16,-34-17-2 15,-14-18 426-15,-32-22-318 0</inkml:trace>
  <inkml:trace contextRef="#ctx0" brushRef="#br0" timeOffset="21380.59">13016 16991 154 0,'-16'-18'103'0,"2"-8"-67"16,3-4-9-16,0-1 21 0,2 5 114 16,3 12 522-16,3 6-365 15,1 2-79-15,1 3-71 16,4 6-62-16,-3-3-25 16,3 1-48-16,37 34-13 15,61 41 2-15,-43-47-20 16,26-11 278-16,11-17-218 15</inkml:trace>
  <inkml:trace contextRef="#ctx0" brushRef="#br0" timeOffset="21955.69">17424 16527 298 0,'56'1'1289'0,"17"-4"-994"16,16-3-133-16,9-7 18 15,10 4-41-15,7-5-69 16,-6-3-31-16,-5 0-21 16,-2-4-10-16,-20 6-16 15,-4 4-15-15,-20 2-73 16,-18 2-9-16,-37 6 55 16</inkml:trace>
  <inkml:trace contextRef="#ctx0" brushRef="#br0" timeOffset="22211.95">17357 17157 1106 0,'14'34'1218'0,"27"-16"-1124"16,12-9-64-16,18-8 34 15,12-4 7-15,18-11-20 16,3-4-19-16,21-10-44 16,1-5-21-16,5 2-78 15,6 3-60-15,-3 1-134 16,1 7-62-16,-5 9 205 16</inkml:trace>
  <inkml:trace contextRef="#ctx0" brushRef="#br0" timeOffset="22500.34">19825 16411 1406 0,'-6'60'1167'16,"-16"2"-975"-16,1 2-112 15,0 18-43-15,1 15 8 0,-11 30-10 16,-10 21-11-16,-2 59-28 16,-12 38-12-16,4 80 4 15,-2 39 51-15,11 46-29 16</inkml:trace>
  <inkml:trace contextRef="#ctx0" brushRef="#br0" timeOffset="57311.92">2195 13814 177 0,'9'-23'117'16,"-1"-2"-107"-16,4-3-8 16,5 6 0-16,-12-3-1 15,3 1-1-15,4 2 0 0,-2-3 6 16,10 8 5-1,0 0 16-15,-3-2 45 0,10 13 346 16,1-1 0-16,-5 15-202 16,4 6-62-16,-7 5-24 15,2 12-27-15,-7 6-31 16,2 10-9-16,-3 11-21 16,-7-2-12-16,-4 8-13 15,-6 3-4-15,0 6 2 16,-4 1 6-16,3 7 7 15,-3-3 10-15,-2-11 16 16,-2-1 4-16,3-17-1 16,-1-2-9-16,0-13-29 15,1-4-5-15,-3-11 0 16,-1-4 4-16,4-9 10 16,3-4 0-16,0-8-6 15,5-7-5-15,0-12-11 16,-6-4-1-16,12-7-2 0,5-1-2 15,3-5 0-15,5-8 0 16,1 0 1-16,2-6-1 16,8-8-1-16,1-1 0 15,3-7 1-15,2 2-1 16,-2 9 0-16,7 10 1 16,-7 10 2-16,0 7-1 15,0 12 2-15,-4 5-1 0,0 8 1 16,-9 3-1-16,0 4-1 15,-1 2 1-15,-14 5 5 16,11 3 4-16,-7 7 7 16,-6 5 0-16,6 13-3 15,-10 4-2-15,-7 15-7 16,6 7-1-16,-12 9 3 16,13 4 1-16,7 1 4 15,-7 0 0-15,14-6 3 16,-11-1-2-16,4-12-1 15,3-5-1-15,-1-14-7 16,2-7-1-16,6-14-30 16,3-6-39-16,-2-17 414 15,6-10-286-15</inkml:trace>
  <inkml:trace contextRef="#ctx0" brushRef="#br0" timeOffset="57787.71">3637 13905 168 0,'14'-3'131'15,"9"-4"-66"-15,11 0-7 16,4-1 89-16,5 2 355 15,1-1-265-15,4 4-28 16,-4 2 1-16,6 1-26 0,-2 4-30 16,6 1-25-16,4 3-8 15,9-4-22-15,-9 1-22 16,5-5-22-16,-3-1-11 16,-7-7-18-16,13-2-5 15,-6 0-9-15,0-1-2 16,-4 0-7-16,-7 3 3 0,-12 3-41 15,0 4-50-15,-16 2-181 16,-4 9-146-16,-14 7 205 16</inkml:trace>
  <inkml:trace contextRef="#ctx0" brushRef="#br0" timeOffset="58372.9">3922 14216 101 0,'-22'17'101'0,"0"-11"-4"16,3 4-60-16,4-7-22 15,1 6 9-15,9-3-6 16,-1-6 10-16,6 0 21 16,0-6 290-16,0 5-7 15,0-1-111-15,0 1-68 16,0-1-13-16,0 0-12 16,11 1-23-16,12-2-19 15,43 1 2-15,-34 2 2 16,6 0-5-16,13-4-5 15,10-6-2-15,24-8-21 16,6-4-16-16,10-5-14 16,5-2-6-16,-13-1-3 15,-1 4 0-15,-11 7-5 16,-9 7-1-16,-21 15-9 0,-7 6-3 16,-27 21-27-1,-17 5-25-15,-22 11 3 0,-11-3 20 16</inkml:trace>
  <inkml:trace contextRef="#ctx0" brushRef="#br0" timeOffset="59118.74">5568 13347 221 0,'-8'3'210'0,"2"-9"-62"16,6-6 1-16,3-8-81 0,9-4-41 15,5-7-21-15,2 1-6 16,3-2 54-16,1-2 66 16,-1 2 46-16,4 0 45 15,6-3-24-15,2 6 5 16,9-5-42-16,4 9-30 15,-2-2-29-15,2 4-14 16,0 7-26-16,-2 1-15 0,2 8-12 16,-2 3-2-16,1 7-5 15,6 5 1-15,-5 7 12 16,-7 6 1-16,-12 3 2 16,-8 4 2-16,-7 11 0 15,1 0-5-15,-5 6-5 16,-9-1-1-16,0 1-3 15,-6 2-1-15,0-2-3 16,6 2 0-16,-14-2-1 16,4 0-1-16,-7 3-1 15,0-3 2-15,0 4 6 16,-5-1 2-16,-1-3-2 16,-10 2-4-16,7-5-8 15,-6 2-3-15,-2-1-2 16,8 1-4-16,-5-1 2 15,4 1-1-15,4-2 1 16,3-5-2-16,6 2 3 0,0-1 1 16,4-9 1-16,2 2 0 15,8-4-4-15,0-9-1 16,0 1-2-16,0-6-7 16,3-6-38-16,-1 3-35 15,-2-1-68-15,0 0-490 16,2-1 416-16</inkml:trace>
  <inkml:trace contextRef="#ctx0" brushRef="#br0" timeOffset="59285.35">6052 14878 1675 0,'-20'25'1046'0,"12"-13"-981"16,2-6 312-16,-1-7-272 16</inkml:trace>
  <inkml:trace contextRef="#ctx0" brushRef="#br0" timeOffset="60845.18">7246 13338 201 0,'3'3'223'0,"4"0"926"15,-4 8-1055-15,-2 5-10 16,2 12 37-16,1 8-4 15,-4 10-14-15,0 4-13 16,0 15-15-16,0 1-9 16,0 4-14-16,0 5-9 15,-4-10-14-15,4-3-6 0,-3-6-7 16,0-9 0-16,2-10 3 16,-1-5 2-16,1-20-2 15,-3-4-2-15,4-19-6 16,4-14-4-16,3-20-4 15,10-11-3-15,5-11-4 16,6-3 0-16,3 4 4 16,4 4 0-16,5 6 4 15,1 5 0-15,13 6-2 16,-4 2 0-16,4 12 1 16,-4 5-1-16,-8 10 3 15,-1 7-2-15,2 11-2 16,-2 4 0-16,-4 17 0 15,-4 10 1-15,-11 17 0 16,-5 7 1-16,-14 9 1 16,-3 2 1-16,-9 1 0 15,-13 2-1-15,-9-5 0 0,-7-6-2 16,-4-5 2-16,-3-8 1 16,-2-16 1-16,-7-8 2 15,-11-15 1-15,-2-13-1 16,12-9 1-16,26-1-2 15,14 7 1 1,3 0 0-16,-19-29 0 0,11-1-1 0,23-7-5 16,20 9 0-16,24-6-5 15,15-1 2-15,30-7-1 16,9-1 0-16,21-1 2 16,10 1 0-16,27 9 2 15,4 3 0-15,9 8 0 16,-3 4 2-16,-4 7 0 15,-7 3-1-15,-17 3 1 16,-14 4-1-16,-37 4-1 16,-15 5-1-16,-35 1-6 15,-12 1-7-15,-29-1-12 16,-18-4-27-16,-29-12-76 16,-13-6-42-16,-23-10-141 15,-8-12-135-15,-3-15-748 16,3-7 1006-16,14-11 97 15,14 2 34-15,27 14 70 16,11 10 31-16,15 26 42 0,3 6 32 16,16 16 663-16,4 6-303 15,13 19-247-15,8 4-65 16,9 21-60-16,4 6-21 16,9 17-43-16,-1 11-17 15,-7 12-20-15,-2 16-3 0,-6 21 1 16,-3 10 7-16,-6 20 16 15,1 7 15-15,-11 10 24 16,-3 4-6-16,-4 1-3 16,-6-6-9-16,-7-17-15 15,-7-13-2-15,-10-25 4 16,-4-13 3-16,-10-33 4 16,5-15 0-16,-9-38-5 15,9-16-4-15,-22-37-17 16,-13-20-16-16,-14-35-30 15,-12-18-16-15,3-5-21 16,6 3 7-16,13 16 24 16,-2 12 15-16,25 16 32 15,6 7 1-15,39 4-11 16,25-8 5-16,56-19 36 16,38-14 348-16,74-40-278 0</inkml:trace>
  <inkml:trace contextRef="#ctx0" brushRef="#br0" timeOffset="66327.979">2685 15628 422 0,'-37'-6'1610'0,"-7"3"-1439"15,7-3-89 1,-4-1 2-16,1 6-9 0,3 6-48 16,-1 9-13-16,4 7-14 15,-3 3-4-15,2 4-1 16,6-2 0-16,-1 7 4 15,8 1 2-15,7 10 4 16,-7 7 4-16,13 19 7 16,-5 8 3-16,6 15 13 15,-2 4 6-15,4 6 2 16,3 1 1-16,-2 7-3 16,7 4-4-16,-2 2-1 15,0-1 0-15,-2-11-2 16,-7-3-2-16,-3-10-4 15,-7 2-3-15,-15-9-4 0,-2-2-3 16,-12-5-4-16,-8-11-2 16,-10-14-9-16,-4-10-19 15,-6-24-62-15,-5-13-38 16,-6-29 67-16</inkml:trace>
  <inkml:trace contextRef="#ctx0" brushRef="#br0" timeOffset="66592.8">1053 16827 829 0,'3'14'1375'0,"24"-6"-1318"15,12-5-39-15,25-9 42 16,17-4 15-16,25-13-9 15,4-10-7-15,18-12-17 16,7-8-9-16,-12-3-15 16,10 2-9-16,-9 9-28 15,-4 4-28-15,-9 10-75 16,-4 0-67-16,-12-3-83 16,-6-4-99-16,3-13 229 15</inkml:trace>
  <inkml:trace contextRef="#ctx0" brushRef="#br0" timeOffset="66872.97">3562 15725 189 0,'0'1'147'16,"-11"10"-63"-16,-6 3 262 0,-19 17 133 15,-6 8-217-15,-14 20-40 16,1 7-31-16,-5 12-44 15,5 4-19-15,10 1-35 16,1-1-10-16,18-2-18 16,6 1-16-16,14 4-9 15,6 7-7-15,18 0-11 16,13 1-7-16,16-13-15 16,12-13-20-16,8-19-54 15,11-17-55-15,14-26-123 16,3-16 149-16</inkml:trace>
  <inkml:trace contextRef="#ctx0" brushRef="#br0" timeOffset="67327.23">4040 16335 1198 0,'0'42'1217'15,"0"8"-1124"-15,3 4-45 16,0 13-19-16,-3 2-12 16,-6 7-8-16,-8-4-4 15,3-5 2-15,-1-5-2 16,9-20 0-16,-2-5-1 0,3-24-2 16,-2-4-2-16,4-13-2 15,3-10-1-15,3-21-2 16,5-16-1-16,3-22 2 15,9-13-1-15,8-17-2 16,21 4 1-16,12 2 0 16,-1 7 2-16,-2 20 5 15,-13 9 6-15,-9 22 7 16,-7 11 3-16,-3 19 5 16,-1 9 4-16,0 15 4 15,5 12 1-15,-5 13 1 16,5 7-5-16,-8 12-11 15,-2 2-4-15,-3 12-7 16,-3 2-1-16,-4-2-3 16,-2-5-13-16,0-16-41 0,-2-13-17 15,2-21 124-15,-2-18-59 16</inkml:trace>
  <inkml:trace contextRef="#ctx0" brushRef="#br0" timeOffset="67590.81">4937 15558 1553 0,'33'38'1085'0,"-8"0"-1009"15,7 8-71-15,9 8-2 16,4 11 2-16,3 12-1 15,-1 10 0-15,3 13-2 16,-10 5 0-16,-18 12 0 16,-13 11-2-16,-32 21 1 15,-24 13 1-15,-35 25 6 16,-23 6-6-16,-33 0 372 16,-15-7-280-16</inkml:trace>
  <inkml:trace contextRef="#ctx0" brushRef="#br0" timeOffset="68014.64">5716 16088 223 0,'26'28'481'0,"13"-28"518"0,20 0-755 15,27-5-85-15,6-8 34 16,23-10-67-16,-5-3-50 16,3-12-36-16,-8-4-11 15,-25 0-14-15,-12-6-10 16,-27 4-47-16,-16 2-41 15,-30-1 47-15</inkml:trace>
  <inkml:trace contextRef="#ctx0" brushRef="#br0" timeOffset="68214.56">6053 15680 261 0,'-18'71'1390'15,"-1"9"-547"-15,16 19-719 16,5 2-53-16,1 7-28 15,3-5-21-15,-6-21-61 16,0-6-53-16,-3-16-217 16,-2-11-208-16,-7 0 245 15</inkml:trace>
  <inkml:trace contextRef="#ctx0" brushRef="#br0" timeOffset="68692.18">5770 16864 170 0,'-45'33'183'0,"25"-14"852"0,-4-16-565 16,21-9-302-16,6-7-56 15,5-15-8-15,12-1 19 16,15-9 3-16,7-1-18 16,6 11-42-16,6 0-21 15,-8 11-29-15,-11 3-11 0,-10 11-5 16,-1 3-5-16,-12 3-18 16,-1 8-4-16,-2 5-1 15,-1 4 2-15,-2 17 16 16,1 2 8-16,0 6 2 15,9 2 1-15,9-3 7 16,6-1 7-16,22-7 14 16,1-2 8-16,12-6 6 15,1-4-4-15,-13-4-12 16,-7-3-8-16,-16 0-13 16,-11 2-1-16,-21 4-2 15,-12 8 3-15,-30-1 4 16,-5 6 0-16,-26 0 11 15,-11-4 6-15,1 4 4 16,4-3 3-16,18-1-8 0,14-4-9 16,21-4-9-16,7-4-3 15,18-4-4-15,5-2 1 16,19 3-1-16,13 0 0 16,31 2 2-16,20-5 0 15,36-7 1-15,13-4-3 16,22-7-1-16,13-9-2 15,11-10-19-15,1-8-17 16,-19-14-68-16,-15-4-39 0,-42-14-77 16,-22-6 39-16,-53-20 99 15</inkml:trace>
  <inkml:trace contextRef="#ctx0" brushRef="#br0" timeOffset="68988.98">6929 15877 337 0,'26'3'1619'0,"-6"-18"-1121"16,11-5-360-16,16-5-76 15,5 0 11-15,7 8-3 16,3 3-16-16,-4 6-31 15,-5 5-11-15,-19 9-7 16,-9 10-2-16,-25 19-4 0,-14 17-2 16,-41 32 1-16,-15 17-1 15,-29 22 3-15,-17 5 0 16,-1-4 0-16,4-4-14 16,2-20-56-16,10-10-56 15,12-37 73-15</inkml:trace>
  <inkml:trace contextRef="#ctx0" brushRef="#br0" timeOffset="69158.95">6754 16119 287 0,'16'45'1396'16,"-12"3"-776"-16,-8 24-494 15,-10 13-59-15,-20 24-11 16,-7 8-20-16,-13 8-41 15,2-5-26-15,9-29-58 16,2-16-33-16,24-38 65 16</inkml:trace>
  <inkml:trace contextRef="#ctx0" brushRef="#br0" timeOffset="69467.6">6809 16830 319 0,'-33'84'1578'0,"2"2"-1030"16,11-7-385-16,2 1-13 16,15-18-62-16,3-11-29 15,14-18-40-15,10-16-9 0,22-23-9 16,17-14 1-16,11-27 0 16,4-11 3-1,5-13 0-15,-5-9-1 0,-4-1-2 16,-8 4-1-16,-22 6 2 15,-16 5 0-15,-30 11 10 16,-18 5 3-16,-35 24-5 16,-21 13-5-16,-19 32-15 15,-20 17-12-15,-11 25-19 16,-2 10 4-16,-4-2 33 16,27-1-7-16</inkml:trace>
  <inkml:trace contextRef="#ctx0" brushRef="#br0" timeOffset="70428.3">8016 15876 121 0,'-2'4'112'16,"-14"12"-23"-16,-9 9-45 15,-9 28-22-15,-8 1-1 16,-9 13 12-16,6 5 78 15,1-10 379-15,8 0-250 0,18-13-40 16,-1-10-28-16,8-11-14 16,8-3-44-16,9-4-9 15,14 1-11-15,18-5 2 16,8-6 3-16,29-11-15 16,8-9-19-16,15-11-32 15,9-5-10-15,-2 1-14 16,-10 3-3-16,-21 11-2 15,-19 7 1-15,-30 14 1 16,-16 14 3-16,-26 22 5 16,-13 18-1-16,-35 21-3 15,-21 10-6-15,-24 12-18 16,-13-6-5-16,3 1-1 16,14-8 8-16,22-19 25 15,15-10 10-15,34-23 2 16,6-11 6-16,33-12-15 0,13-5-2 15,23-13 1-15,21-4-6 16,23-18 4-16,16-5 1 16,32-6 2-16,7-8 0 15,5 3 1-15,3 5-4 16,-26 16-3-16,-12 11-4 0,-36 22 1 16,-18 10 8-1,-35 20 6-15,-10 10 0 0,-32 16-3 16,-14 3-7-16,-22-6-22 15,-15-10-16-15,-11-36-43 16,-16-24-56-16,-13-46-157 16,-4-28-284-16,6-53 283 15</inkml:trace>
  <inkml:trace contextRef="#ctx0" brushRef="#br0" timeOffset="70610.92">7947 16777 0 0,'-6'-121'61'0,"9"37"37"15,3 15-2-15,0 32 19 16,-1 9 694-16,-2 15-353 15,0 6-147-15,3 7-115 16,2 4-32-16,9 4-69 16,2 1-39-16,3 4-41 15,1 4-9-15,5 9-39 16,2 2-40-16,-1 5-100 16,6-3-63-16,2-19-279 0,7-13-580 15,-4-31 1037-15</inkml:trace>
  <inkml:trace contextRef="#ctx0" brushRef="#br0" timeOffset="70773.65">8550 16007 138 0,'20'-67'164'0,"-6"18"910"15,-11 26-614-15,-3 17-193 0,0 34-79 16,-9 15-36-16,-2 29-66 16,1 14-27-16,3 9-37 15,0 4-10-15,4 6-4 16,2-14 6-16,1-16-20 15,4-13 179-15,17-41-134 16</inkml:trace>
  <inkml:trace contextRef="#ctx0" brushRef="#br0" timeOffset="71008.64">9333 15918 434 0,'73'37'1809'16,"19"-15"-1243"-16,26-8-525 0,-34-14-20 31,-1 0 2-31,65-8-2 0,-5-15-10 0,-24-13-11 16,-46-4-44-16,-8-6-26 15,-31-3-56-15,-17-4-36 16,-51-3 105-16</inkml:trace>
  <inkml:trace contextRef="#ctx0" brushRef="#br0" timeOffset="71733.78">9781 15614 85 0,'-98'48'110'0,"20"16"17"15,4 9 711-15,24 12-263 16,20-1-254-16,10 6-168 16,9 0-57-16,11-7-68 15,11-5-10-15,16-27-28 16,5-20-50-16,27-40-123 15,8-25-73-15,21-47-357 16,0-22-286-16,4-20 789 16,0 4 36-16,-14 25 58 15,-11 20 31-15,-33 46 42 16,-7 24 24-16,-27 46 49 16,-18 29 680-16,-31 41-502 15,-15 18-162-15,-30 16-110 16,-4-4-22-16,-19-15-94 15,-1-15-48-15,9-23-3 16,6-5-47-16,36-25 118 16,10 4 82-16,19-1 95 15,4 0 23-15,15 19 70 0,12 9 11 16,13 13-56-16,16 2-14 16,4-6-57-16,-2-8-20 15,2-29-31-15,-1-14-25 16,1-40-28-16,12-22-7 15,10-59-5-15,8-24 2 16,24-37 13-16,4-9-1 0,21 8 34 16,6 5 26-16,4 29 27 15,4 9 7-15,10 35-23 16,-14 19-20-16,-18 24-34 16,-15 22-5-16,-30 20-4 15,-10 8 0-15,-17 20-8 16,-15 3-15-16,-20 11-19 15,-15 0-14-15,-17-6-31 16,-10-14-24-16,-2-24-83 16,-7-16-36-16,-9-24-41 15,8-13 0-15,4-21 53 16,11-7 102-16,22-16 106 16,7-4 23-16,7 11 72 15,11 8 92-15,-3 33 85 16,1 18-3-16,-10 32-82 15,-5 19-40-15,-7 35-84 16,-7 14-8-16,5 27 18 0,5 15 9 16,21 6-1-16,14-3-7 15,19-28-14-15,9-26-11 16,14-44-25-16,8-27-36 16,18-50-68-16,3-37 34 15,3-67 15-15</inkml:trace>
  <inkml:trace contextRef="#ctx0" brushRef="#br0" timeOffset="72262.03">10957 16053 1418 0,'17'81'1166'0,"-7"10"-969"15,0 10-74-15,0 19-27 16,-2 10-17-16,1 17-39 15,-9 2-15-15,2-7-20 16,7-13-4-16,-6-37-27 16,8-19-19-16,6-42-62 15,-8-23-17-15,5-42 12 16,3-27 11-16,4-40 47 16,2-14 16-16,-6-35 14 0,0-9 8 15,-10-20 17-15,2-4 5 16,13 2 0-16,7 11 1 15,16 29 5-15,8 15 15 16,7 31 34-16,2 6 13 16,14 13 3-16,4 4-12 0,8 14-33 15,4 9-9-15,-14 19-11 16,-8 13 0-16,-18 21 3 16,-7 17 2-16,-13 27 2 15,0 19-2-15,-12 34 8 16,0 13 7-16,0 32 11 15,-3 5 1-15,2 16-9 16,-3 4-8-16,-4 2-14 16,5 6-2-16,-9-11-5 15,-2-11-2-15,-6-29 0 16,0-22-2-16,-4-42-14 16,-3-18-18-16,-8-39-60 15,-7-25-26-15,-14-52-55 16,-17-26-84-16,-20-55-584 15,-13-11 457-15</inkml:trace>
  <inkml:trace contextRef="#ctx0" brushRef="#br0" timeOffset="73117.75">11429 16156 23 0,'-72'-39'94'0,"32"33"36"0,9 14 149 16,24 9 826-16,7-2-659 16,21-1-199-16,11-7-93 15,17-15-86-15,5-3-23 16,15-17-31-16,-2-3-8 15,-10 1-12-15,-1-1-14 0,-25 14-22 16,-13 3-7-16,-12 14 5 16,-16 3 3-16,-13 13-81 15,-14 4-31-15,-21 13-10 16,1 7 5-16,-14 13 106 16,3 9 68-16,3 0 70 15,5 1 53-15,25-15 69 16,8-8-7-16,35-15-77 15,7-4-48-15,27-14-38 16,11-2 7-16,13-10 9 16,10-1-6-16,7-6-27 15,1-1-10-15,-6 1-8 16,-10 1-1-16,-18 0-4 16,-13 3-5-16,-12 5-8 15,-3 3 2-15,-14 6 2 16,-8 5 5-16,-10 10-3 15,-18 8-8-15,-23 18-8 16,-7 3 1-16,-26 13 10 0,-3 6 8 16,1 1 6-16,-1 3 13 15,30-14 23-15,13-7 4 16,22-23 0-16,16-5-12 16,12-12-17-16,13-4-1 15,21-10 10-15,10-10 4 16,41-21 3-16,8-10 0 0,23-17-9 15,10 1-3-15,-14 13-9 16,-7 11-2-16,-25 29-3 16,-15 6-1-16,-27 19 1 15,-10 7-1-15,-28 15-6 16,-17 7-7-16,-29 14-13 16,-16 1-5-16,-24-1-2 15,-4-9-6-15,-14-24-41 16,6-16-26-16,5-44-50 15,6-24-30-15,17-54-40 16,7-25 29-16,21-37 60 16,13-11 25-16,19 6 112 15,14 12 38-15,10 43 54 16,2 23-4-16,4 40 11 16,1 21-3-16,-7 21 14 15,-3 13 3-15,0 16-3 0,2 10-17 16,-10 21-41-16,4 10-10 15,-2 16-19-15,-8 7-10 16,6 10-10-16,-1 5-3 16,-2 13 0-16,-3 12 0 15,-3 17 0-15,-1 8-3 0,1 4 26 16,9-6 16 0,14-18 19-16,9-20 5 0,31-45-25 15,12-40 52-15,37-98-72 16</inkml:trace>
  <inkml:trace contextRef="#ctx0" brushRef="#br0" timeOffset="96097.9">2123 6908 219 0,'-6'3'210'0,"-8"9"137"15,1 2-58-15,2 8 5 16,-6 2-82-16,-3 5 46 15,0 4-73-15,-7 4-43 16,2 10-23-16,-6 1-31 16,-1 5-12-16,-6 6-21 15,-2 4-4-15,-1 8-19 16,1 9-6-16,2 8 0 16,1 10 4-16,9 18 0 15,-8-1-2-15,-4 6-9 16,4-1-5-16,-11-3-4 15,7-2 0-15,7-12-1 16,0-10-2-16,10-26-2 0,7-12-1 16,5-22-4-1,8-12-14-15,3-13-41 16,0-8-21-16,3-19-108 0,5-10-105 16,5-32 182-16</inkml:trace>
  <inkml:trace contextRef="#ctx0" brushRef="#br0" timeOffset="96476.93">2311 7079 117 0,'-6'3'112'0,"-8"-6"-5"15,8 2-56-15,3 2-44 16,0 4 4-16,3-5 22 16,0 0 88-16,-3 0 413 15,3 0-251-15,-3 6-94 16,3 10 5-16,6 15-35 16,14 47-22-16,-11-24-25 15,10 8-27-15,-10 15-34 16,9 7-10-16,-1 15-8 15,1 12 4-15,-1 15 2 0,1 3-2 16,2-3-8-16,-6-3-7 16,3-17-15-16,0-6-2 15,0-18-2-15,4-10 0 16,-9-36-44-16,-4-8-16 16,-8-28-65-16,-11-17 67 0,-9-32 32 15</inkml:trace>
  <inkml:trace contextRef="#ctx0" brushRef="#br0" timeOffset="96758.02">1714 7996 228 0,'-49'38'648'0,"26"-32"19"15,0-6-521-15,26-2-148 16,0-2 14-16,5 0 62 16,-8 3 13-16,0-1 10 15,26-2-5-15,58-13-41 16,-23 12-14-16,4-3-19 16,-1 0-6-16,5 7-5 15,5-2 4-15,1-2-68 0,3-1-58 16,-11-5-757-16,-3 8 184 15</inkml:trace>
  <inkml:trace contextRef="#ctx0" brushRef="#br0" timeOffset="97391.92">3132 7394 157 0,'0'3'149'15,"0"6"428"-15,9 7-174 16,-7 2-182-16,59 38-115 16,-35-37-36-16,-2-5-44 15,-3-1-8-15,-8-3-20 16,4 0-50-16,-11-2-162 15,-3-2-950-15,-6 0 1109 16</inkml:trace>
  <inkml:trace contextRef="#ctx0" brushRef="#br0" timeOffset="97565.73">3238 7867 387 0,'-11'45'1596'0,"6"-1"-1372"0,10-4-224 16,9-2 0-16,3-15-19 16,2-6-28-16,3-11 18 15,0-9 5-15</inkml:trace>
  <inkml:trace contextRef="#ctx0" brushRef="#br0" timeOffset="98841.88">4910 6793 231 0,'-31'4'246'0,"14"1"-32"15,6-2-76-15,14-1 76 16,11-1-62-16,11 1 71 16,8-2-34-16,12-2-13 0,-1-2-48 15,17-4-55-15,1 2-20 16,5 1-25-16,-6 5-5 16,2 1-14-16,3 7-3 15,-6 8-3-15,11-1 0 16,-8 9-2-16,-3 2 1 15,-20 2-1-15,-6 0-1 0,-21 7 5 16,-10 3 2-16,-19 17 11 16,-19 3 0-16,-25 12 28 15,-8 3 8-15,-10 0 8 16,6 2 5-16,-2-5-16 16,-3-2-10-16,3-5-7 15,-1-4 1-15,6-3-5 16,-2-3 0-16,1-2-4 15,1-1-6-15,8-2-9 16,26-18-4 0,17-16-4-16,1 1 0 0,-37 38-2 15,5-8 0-15,15-10-1 16,28-21 0-16,11-7-4 16,7 1 0-16,16-3 0 15,10 0 1-15,18-5 3 16,6 0 2-16,25-5 1 15,-1 0 1-15,10-9 0 0,1 0-1 16,-5-4 1-16,-5-4-3 16,-12 5-1-16,-12-2 1 15,-14 5-16-15,-10 3-27 16,-16 2-60-16,-7-4-27 16,-18 2 63-16</inkml:trace>
  <inkml:trace contextRef="#ctx0" brushRef="#br0" timeOffset="99476.38">6745 6536 1068 0,'-27'48'1214'0,"13"7"-1197"16,3 7-25-16,-1 3 10 0,-5 1 8 15,-11 1 11-15,-10-2 3 16,-5 2-3-16,-4 1-3 16,0-1-9-16,-1-3-2 15,1-12 1-15,7-9-2 16,6-15-1-16,6-12-2 0,18-10-6 16,3-4-7-16,14-6-6 15,20 0 1-15,4-2 2 16,6-7 5-16,10 1 4 15,4 5-1-15,13 6 2 16,8 1 3-16,6 8 0 16,3-2 0-16,11 6 0 15,-2 2 2-15,2 7 2 16,-3 3 2-16,-16 6 5 16,-8 3 1-16,-12 6 4 15,-11 0 2-15,-22 3-4 16,-9 0 2-16,-18 7 11 15,-14 9 7-15,-22 7 8 16,-15 9-3-16,-17 8-14 16,-7-2-6-16,-18-3-11 15,2-7 0-15,-5-18-5 16,5-12-14-16,20-26-44 0,-3-15-7 16,19-35 30-16</inkml:trace>
  <inkml:trace contextRef="#ctx0" brushRef="#br0" timeOffset="99701.75">7128 6477 1599 0,'64'23'1050'0,"56"-3"-1048"16,23-3-4-16,11-10 2 16,2-6 10-16,-21-1-21 15,-13 0-26-15,-24 2-855 16,-20-2 557-16</inkml:trace>
  <inkml:trace contextRef="#ctx0" brushRef="#br0" timeOffset="100582.78">1282 10142 256 0,'-12'7'1189'0,"-2"-2"-557"0,4 3-553 16,7 1 13-16,2 8-2 16,1 10-3-16,0 12-13 15,0 7-8-15,-3 20-17 16,-4 5-8-16,1 15-10 16,-5 7 0-16,-4 6 6 15,1 3 0-15,3 3-6 16,5 1-6-16,9-8-10 15,8-8-4-15,1-17-7 16,5-12-1-16,-6-19-3 16,-2-9-6-16,-4-19-48 15,-5-14-20-15,-5-24-60 16,-4-18-50-16,-5-37 115 16</inkml:trace>
  <inkml:trace contextRef="#ctx0" brushRef="#br0" timeOffset="101178.81">1091 10159 173 0,'0'-22'147'15,"12"-6"-13"-15,13-3 474 16,19-13-317-16,5-10-123 0,20-4-16 16,6-7-8-16,15-2-71 15,5 6-16-15,5 8-2 16,-5 11-1-16,-8 16 8 15,-6 5-1-15,-10 20-13 16,0 5-2-16,-11 18 7 16,-1 6 1-16,-18 14-1 15,-10 10-6-15,-26 13-2 16,-21 10-2-16,-29 14-10 16,-14-2-7-16,-17 3-14 15,-4 2-1-15,1-11-2 16,-5-3 0-16,3-16 4 15,17-11 0-15,2-21 1 16,4-5-2-16,11-19-1 16,7 0-1-16,23-7-8 15,13-7-2-15,18-1-7 16,10-4-2-16,27-7 4 0,7-3 3 16,12-9 1-16,5 0 1 15,6 5 0-15,6 7 0 16,-2 19 3-16,3 1 3 15,-4 20 5-15,-6 8 2 16,-13 11 3-16,-7 6 0 16,-21 3 1-16,-6 0 1 0,-18-2 8 15,-13-3 4-15,-21 1 11 16,-7 1 1-16,-21 0-4 16,-12 3-5-16,-23 1-14 15,-5-3-4-15,-12-5-9 16,0-5-6-16,-1-13-39 15,0-11-26-15,-7-13-102 16,4-9-73-16,21-10-127 16,9-8-47-16,47-17 210 15</inkml:trace>
  <inkml:trace contextRef="#ctx0" brushRef="#br0" timeOffset="102146.15">3576 9961 298 0,'-5'33'1277'15,"5"-1"-959"-15,11 0-353 16,9-4-14-16,-2-8-155 15,-4 0 38-15,-8-11 83 16</inkml:trace>
  <inkml:trace contextRef="#ctx0" brushRef="#br0" timeOffset="102289.8">3755 10216 261 0,'12'55'1119'0,"-4"-10"-635"0,3 2-473 16</inkml:trace>
  <inkml:trace contextRef="#ctx0" brushRef="#br0" timeOffset="103565.6">5851 9411 323 0,'-17'13'1324'0,"-3"4"-1280"16,-4 3-34-16,-2 7 46 15,-2 4 19-15,-19 11 29 16,-11 9 9-16,-19 13-18 16,-7 9-3-16,-13 14 10 15,-1 2-3-15,11 2-6 16,-5-4 1-16,23-13-26 16,2-3-13-16,10-11-22 0,10-4-10 15,10-18-11-15,12-7-4 16,15-17-8-16,10-8-4 15,10 3-3-15,5-4-2 16,18 0 4-16,17-1 3 16,7-5 2-16,12-1 0 0,15 1 1 15,-1-1 1-15,12-4 1 16,3-5 1-16,12-8-1 16,9-6 0-16,-3-4-2 15,-5-2 0-15,-24 3 0 16,-9 6 2-16,-22 11-3 15,-12 3 1-15,-12 8 2 16,-13 3-7-16,-13 0-35 16,-6 5-32-16,-3-5-57 15,2-3 171-15,-1 0-52 16</inkml:trace>
  <inkml:trace contextRef="#ctx0" brushRef="#br0" timeOffset="103864.53">5666 9695 445 0,'-35'47'1620'15,"9"-4"-1529"-15,4-1-64 16,5 5 57-16,5 0 27 0,-6 2 20 15,11 6-19-15,-3 7-44 16,-2 8-16-16,-2 10-33 16,-6 7-8-16,-5 2-6 15,-2-4-4-15,10-7-4 16,0-6-13-16,11-13-31 16,6-3-8-16,11-13-83 15,4-2 26-15,12-22 56 16</inkml:trace>
  <inkml:trace contextRef="#ctx0" brushRef="#br0" timeOffset="104400.93">7452 8661 170 0,'-16'11'184'0,"-10"6"1263"15,-10 13-1447-15,-5 7 10 16,-11 13 79-16,-12 7 34 16,-5 13 72-16,-1 7-5 0,-9 12-67 15,1 1-22-15,-6 17-39 16,-2 5-14-16,-1 14-20 15,1 8-2-15,8 3 1 16,-1 0-2-16,18-1-2 16,8-5-8-16,13-10-8 15,13-4-4-15,21-16-3 16,6-4-2-16,17-24-2 16,10-8-1-16,7-21-3 15,2-13-1-15,1-19 2 16,4-12-1-16,12-18 8 15,4-14 2-15,7-19 1 16,3-13 3-16,0-9-3 16,-5-5-1-16,-18 8 1 15,-7 6 0-15,-24 16 8 16,-15 6 8-16,-21 6 7 16,-15 0 1-16,-24 7-3 15,-10-1-4-15,-24 8-9 0,-13 7-6 16,-9 12-14-16,-4 9 0 15,-4 27 312-15,5 10-231 16</inkml:trace>
  <inkml:trace contextRef="#ctx0" brushRef="#br0" timeOffset="106884.17">12620 6041 225 0,'13'-50'341'0,"-6"8"550"16,4 11-801-16,-9 6 44 15,-15 11 57-15,-4 1-10 16,-15 6-39-16,-10-4-17 0,-7 9-27 16,-7 2-20-16,-19 13-21 15,-10 13-9-15,-23 14-12 16,-4 10-6-16,-3 16 2 15,-6 2 1-15,-1 9 0 16,4 2-6-16,-4 10-10 16,10 9-6-16,14 8-5 15,12 7 2-15,9 1 0 16,3-2 1-16,9 5 3 16,-4 3 3-16,17 7-2 15,8 1 3-15,13-5-7 16,7-6-1-16,23-8-3 15,2-6-1-15,23-10-4 16,7-6 0-16,16-11-2 16,7-2-2-16,22-18-1 15,7-5 0-15,28-17 4 16,5-6 1-16,26-20 2 16,17-9 2-16,14-23 1 0,3-9 11 15,4-9 1-15,-11-4 279 16,-17 2-215-16</inkml:trace>
  <inkml:trace contextRef="#ctx0" brushRef="#br0" timeOffset="109612.959">13938 7542 308 0,'-21'14'1393'16,"17"-2"-1023"-16,4 2-335 15,4 0-55-15,3-5 7 0,3-2 26 16,-3-3-20-16,7-4-104 16,1 0 720-16,7-9-513 15</inkml:trace>
  <inkml:trace contextRef="#ctx0" brushRef="#br0" timeOffset="110236">14073 6916 262 0,'3'3'1027'16,"0"5"-687"-16,11 6-384 0,2 3-32 16,-2-2-122-16,0-4 44 15,-2-11 43-15</inkml:trace>
  <inkml:trace contextRef="#ctx0" brushRef="#br0" timeOffset="110853.01">16778 5829 289 0,'-31'28'1232'16,"1"11"-886"-16,7 15-355 15,3 10 23-15,-1 6 67 16,-2 2 24-16,1 12 19 16,4 8-13-16,-1 22-44 15,-8 10-7-15,-16 19-16 16,-9 8 5-16,-15 13 7 15,-1 1 1-15,12-6-2 16,0-11-6-16,12-29-17 16,10-14-9-16,15-31-17 15,5-16-4-15,17-25-7 0,5-11-24 16,1-21-51-16,9-9-42 16,5-27 70-16</inkml:trace>
  <inkml:trace contextRef="#ctx0" brushRef="#br0" timeOffset="112006.89">18485 5813 38 0,'0'-7'45'16,"-7"0"-43"-16,4 1 1 16,0 3 17-16,2 1 5 15,-2 1 12-15,3-1 4 16,-4 1-5-16,4 1 6 15,-3 0 2-15,3 0 19 16,-3 0 104-16,3 0 420 0,-1 0-323 16,-1 0-89-16,0 0-35 15,1-2-21-15,-1 2-40 16,-1 0-13-16,3 0-10 16,-3 0 1-16,3 0 2 15,-3 0 3-15,3 0 5 16,-3 0 2-16,3 0 0 15,-2 0-10-15,-10 6-9 16,-8 5-6-16,-46 27-16 16,40-23-6-16,-1 4-8 15,1 1-4-15,-2 2-1 16,-2 0 2-16,-1 4 2 16,5 5-1-16,-2 1-1 15,-4-1 1-15,3 0-2 16,4-5-1-16,9 9-3 0,7-3-3 15,9 4-3-15,5 1 0 16,10 5-1-16,1 5 0 16,6 8-2-16,4 2 2 15,13 13-1-15,6 0-1 16,7 14 1-16,-1 7 1 16,5 7 1-16,2 2 0 0,5 5 0 15,0 3 0-15,-20-9 0 16,-15-7 2-16,-15-15 2 15,-10-9 1-15,-9-9 3 16,-5-1 3-16,-16-10 4 16,-10-4 2-16,-24-10 0 15,-7-6 3-15,-19-12-3 16,-5-12-1-16,-3-15-3 16,-7-10 0-16,15-17-5 15,8-4 0-15,23-3-5 16,8-2-3-16,21-4-7 15,13-2-2-15,17-2 1 16,11-2-1-16,20 2 4 16,10-1 2-16,14-6 1 15,20 0 2-15,26-13 3 16,11-3 1-16,31-3-3 0,-1 0 0 16,-6-6 1-16,-10 5 1 15,-37-1 2-15,-5 5 2 16,-32 14 3-16,-5 4 1 15,-16 10 6-15,-11 5 2 16,-15 1 4-16,-11 1 0 16,-17 4-3-16,-7-2-4 15,-15 7-13-15,-8 7-3 0,-25 6-10 16,-9 5-2-16,-1 10-1 16,1 4-1-16,12 4-13 15,18 2-9-15,18 0-22 16,11-4-27-16,37-16 57 15</inkml:trace>
  <inkml:trace contextRef="#ctx0" brushRef="#br0" timeOffset="112630.38">21068 5862 238 0,'-3'28'818'16,"-14"-8"-253"-16,4 2-503 15,-1 4-52-15,3 2 76 16,-12 10 53-16,0 2-5 15,-15 10-6-15,-2 7-23 16,-4 6-45-16,-7 4-15 0,1 9-15 16,8 3-6-16,6 4 7 15,8 4-1-15,17-1-3 16,-1-4-6-16,12 4-11 16,0-2-3-16,17 3-3 15,9-28 1 1,-13-29-1-16,1-1 2 0,70 74 2 15,9-9 6-15,26-27 8 16,-18-46 2-16,10-21 7 16,-2-15 2-16,3-24 0 15,-8-11 0-15,-3-11-3 16,2-1-6-16,-11-2-7 16,-8 0 0-16,-14 1 2 15,-8-3 0-15,-15-7 5 16,-3-3 0-16,-13-13 2 15,-11-4-2-15,-9-13-2 16,-13-6-3-16,-18-8-6 0,-6-2 0 16,-18 10-8-16,2 13 2 15,-2 24 0-15,-19 13-1 16,-15 21-3-16,-11 11-7 16,-42 20-13-16,-4 6-8 15,-23 11-22-15,-13 8 38 0,-2 4-701 16,0-4 498-16</inkml:trace>
  <inkml:trace contextRef="#ctx0" brushRef="#br0" timeOffset="113494.03">11167 9620 270 0,'-37'31'1305'0,"14"-4"-634"0,15 18-645 16,6 12-29-16,5 20 39 15,0 5 25-15,-3 19 22 16,-3 7-7-16,3 18-16 15,-1 14-10-15,1 10-17 16,8-1-6-16,-5 2-14 16,4-11-5-16,0-18-3 15,-4-10-1-15,0-31-2 16,0-14 2-16,0-24-4 16,8-13-12-16,-3-29-67 15,-2-16 455-15,3-47-305 16</inkml:trace>
  <inkml:trace contextRef="#ctx0" brushRef="#br0" timeOffset="113989.95">10937 9569 232 0,'43'-3'591'0,"3"-10"131"16,41-4-668-16,8-5 40 0,12 0 68 16,10 1-13-16,20-3-21 15,6 4-20-15,5 1-34 16,-1 5-17-16,-10 16-25 16,-10 4-9-16,-18 17-7 15,-7 12-2-15,-25 13 4 16,-10 13 0-16,-12 17 5 15,-15 6 5-15,-13 15 8 16,-13 7 1-16,-20 5-2 16,-11 5-3-16,-24 6-2 15,-7-7 3-15,-11 0 7 16,-4-9 4-16,-15-17 1 16,-6-2-3-16,-14-17-9 15,-11 0-5-15,-3-9-6 16,-2-5 0-16,-19-9-7 15,-6-8-1-15,-12 1-8 16,-3-3-5-16,3 4-3 0,-2-2-7 16,15-5-11-16,5-3 0 15,26-6-3-15,26-3 3 16,28-6-21-16,14-4-25 16,37-9-121-16,4-6-52 15,31-13-155-15,15-5 211 16</inkml:trace>
  <inkml:trace contextRef="#ctx0" brushRef="#br0" timeOffset="114442.32">13682 10258 1242 0,'8'39'1184'0,"0"-14"-1048"16,12 2-211-16,19-7-74 15,0-14 213-15,17-28-64 16</inkml:trace>
  <inkml:trace contextRef="#ctx0" brushRef="#br0" timeOffset="116933.79">16477 9167 234 0,'14'14'296'0,"-1"-5"104"15,10 1-414-15,8-9 147 16,10 1 0-16,13-5 83 16,10-7-47-16,2-2-11 15,7-2-22-15,9-2-46 16,9 9-13-16,1 7-22 16,-8 7-10-16,-10 17-15 15,-10-1-6-15,-6 11-6 16,-10 1 1-16,-7 3 2 0,-12 1 2 15,-18 3-1-15,-11 4-1 16,-20 3-3-16,-21 6-1 16,-26 4 1-16,-9 5-3 15,-34 3 0-15,-6 3-1 16,-16 3-3-16,-10-1 0 16,4-4-3-16,-1-2 1 15,10-9 2-15,14-2 2 16,23-10 7-16,14-5 2 15,31-12 0-15,10-4-2 0,20-15-14 16,12-1-10-16,10-8-11 16,9 3-1-16,15-2 3 15,9 3 7-15,11 0 6 16,14-4 5-16,18 0 4 16,6-8 4-16,16-2 0 15,-27 5-2 1,-1 2-3-16,62-7-1 0,34 9-2 15,-14-1 1-15,-12 4 11 16,-6 1-17-16,-10-3-46 16,3 5-10-16,-7-13 20 15</inkml:trace>
  <inkml:trace contextRef="#ctx0" brushRef="#br0" timeOffset="118430.62">19715 8652 128 0,'5'1'90'0,"-1"1"-60"15,6 4-26-15,0-4 16 16,11 7 33-16,-4-8 40 16,6 6 492-16,8 2-218 0,13-3-198 15,6 5-15-15,10-5-24 16,3 4-35-16,7-6-12 15,8-2-8-15,10 0-11 16,1-7-6-16,9-8-11 16,7-2-8-16,-1-10-15 15,2 3-3-15,-11-4-8 16,-6 1-4-16,-10-2-1 16,-14 4-4-16,-7 9 4 15,-14 1-2-15,-19 10 4 16,-10-1-1-16,-12 4 4 15,2 3 0-15,-2 6 9 16,-3-9 3-16,-2 2 3 16,-4 21 1-16,-37 49-4 15,10-30-2-15,-23 7-3 16,-3 12-4-16,-16 12-5 16,-6 5-5-16,-8 19 15 15,2 9 2-15,-3 15 4 0,-1 10 5 16,-4 20-14-16,0 6-3 15,2 8-7-15,0 10-2 16,8-7-4-16,11-2-15 16,7-15 263-16,9-17-192 0</inkml:trace>
  <inkml:trace contextRef="#ctx0" brushRef="#br0" timeOffset="119283.959">23343 8276 716 0,'-9'53'1425'0,"-11"21"-1440"15,6 8-28-15,-18 8 83 16,-10 2 13-16,-9 2 17 15,-8-1 5-15,-8-1-15 16,0 1-8-16,-8-2-27 16,7 0-8-16,-2-11-4 15,7-5 1-15,21-24-1 16,8-11 0-16,23-18-7 16,0-11-5-16,10-9-16 15,1-4-8-15,12-7-9 16,13-2 1-16,19-6 8 15,5-2 4-15,18 0 7 0,5 1 1 16,7 4 7 0,5 0 1-16,15 9 3 0,-8 2 0 15,11 3 1-15,-1 5 4 16,-9 2 1-16,9 7 1 16,-6 7 1-16,0 5-1 15,-8 8 3-15,-7 8 2 16,-17 8 3-16,-5 3 5 0,-14 8 13 15,-4 1 2-15,-12 8 6 16,-9 3 0-16,-13 4-1 16,-6-4 0-16,-19-5 4 15,-9-4 0-15,-23-2-7 16,-7-1-4-16,-18-5-12 16,-19-1-4-16,-26-7-12 15,-32-6-10-15,-26-12-24 16,-10-10-22-16,-19-19-28 15,18-13-20-15,5-33 8 16,15-16 210-16,45-40-98 16</inkml:trace>
  <inkml:trace contextRef="#ctx0" brushRef="#br0" timeOffset="119521.73">24047 8130 503 0,'177'-8'1688'16,"3"-4"-1389"-16,16-7-261 15,2-1 58-15,-21-24-54 16</inkml:trace>
  <inkml:trace contextRef="#ctx0" brushRef="#br0" timeOffset="-130006.682">18819 1242 74 0,'42'-9'57'0,"-37"14"-51"16,-3-1 3-16,1 6 14 15,-3-4 5-15,0 0 1 16,0 0-1-16,3-1 0 15,-3-5 1-15,0 0 2 16,0 0 11-16,0 0 17 16,0 0 77-16,0 0 261 15,3 5-226-15,3 4-60 16,-1 2-20-16,4 6-38 16,18 39-10-16,-23-36-9 15,4 1-4-15,2-1-14 16,0 2-2-16,3-1-4 15,4 6 2-15,0 10 2 16,0 4-2-16,7 10 2 16,-1 10 0-16,-3 4-2 0,1 7-2 15,-7 7-2-15,-5-1 0 16,2 0-4-16,0 1 6 16,-2-2 18-16,8-4 14 15,3-6 14-15,-2-5-4 16,2-11-21-16,0-1-5 15,-17-9-10-15,8-4 1 0,-2-6 1 16,-1-4 1-16,-2-6 1 16,5-3 1-16,-8-8-5 15,-3 4-1-15,2-9-6 16,-2 0-3-16,0-4-3 16,0-1 5-16,0-1-41 15,0-1-65-15,0 1 67 16</inkml:trace>
  <inkml:trace contextRef="#ctx0" brushRef="#br0" timeOffset="-129145.74">19797 1244 87 0,'0'0'70'16,"0"0"-44"-16,0 0-27 15,0 0 0-15,0 0 8 16,0 0 6-16,0 0 9 16,0 0 6-16,-1 0 15 15,-4 9 5-15,-4 2 29 0,6 2 170 16,-11 2 174-16,-33 41-260 15,44-36-60-15,1 2-44 16,4 5-26-16,1-1-3 16,0 7 6-16,8 3 4 15,1 4 12-15,6 5 6 16,5-10 6-16,2-3-2 16,1-10-6-16,5-5-15 0,-1-3-7 15,4-8 1-15,4-13-2 16,-1-9-1-16,5-10-6 15,-3-6-6-15,-6-3-4 16,-5 2-2-16,-8 3 6 16,-4 4 4-16,-12 4 8 15,-7 2 4-15,-8 0-1 16,-9-1-3-16,-3 0-6 16,-4 2-7-16,-7 0-8 15,0 0 0-15,-4 9 1 16,4 0-2-16,-3 9 1 15,-7 1-2-15,0 6-5 16,-2 3-2-16,5 4 0 16,9-1-5-16,10-2-1 15,8-3-6-15,4 0-40 16,6-1-38-16,1 2-148 0,3-1-186 16,6 0 217-16</inkml:trace>
  <inkml:trace contextRef="#ctx0" brushRef="#br0" timeOffset="-128727.55">20886 803 177 0,'-38'42'105'0,"4"14"-118"16,2-1 1-16,-7 2 30 15,4 4 10-15,0-3 13 16,-11 4 39-16,-3 3 319 16,-12 7 14-16,-14 23-186 15,7 9-61-15,-10 21-38 16,-6 7-33-16,-1 16-33 15,3 8-5-15,-5 7-6 0,0 2-2 16,-2-6-14 0,5-3-9-16,6-7-12 0,6-4-5 15,8-5-3-15,4-6-2 16,11-12-1-16,26-59 0 16,1 1-3-16,-7 22-16 15,8-15-68-15,14-35-39 16,7-30-170-16,1-9-202 0,12-25-371 15,-3-17 814-15</inkml:trace>
  <inkml:trace contextRef="#ctx0" brushRef="#br0" timeOffset="-128307.14">19825 3086 165 0,'7'20'124'15,"-3"5"-56"-15,-4 11-57 16,7-1 19-16,-7 7 52 16,3 2 448-16,0 0-229 15,-3-2-115-15,6-3-72 16,-4-4-14-16,1-2-18 16,9-6-23-16,-4-12-26 15,6-2-3-15,6-13-6 16,0 1 0-16,12-7-3 0,-6-7-4 15,11-8-7 1,4-10-1-16,-4-2-4 0,7-3-2 16,-10 5 0-16,0 0 0 15,-15 6 1-15,0 2 2 16,-10 1 8-16,-6 1 1 16,-6 3 21-16,-5 1 8 0,-10 0 15 15,-4-2 5-15,-8-1-5 16,2 1-5-16,-6 3-10 15,-2 4-10-15,-12 6-10 16,-5 4-8-16,-22 8-7 16,-6 4-9-16,-14 7 432 15,-3 3-323-15</inkml:trace>
  <inkml:trace contextRef="#ctx0" brushRef="#br0" timeOffset="-127307.72">20585 2181 89 0,'7'2'64'0,"11"-16"-52"15,7 3-13-15,6-2 5 16,-15 9 4-1,-2-1 6-15,15 7 5 0,9 5 8 16,-1 9 3-16,11 1 11 16,1-5-2-16,8-2 28 15,7-2 99-15,17-12 374 16,3 1-291-16,8-1-150 16,-2-6-25-16,-12 6-26 15,-6 2-8-15,-11-3-10 16,-13 5-4-16,-11-3-4 15,-7 3-4-15,-13 0-2 16,-3 0 0-16,-11 0 12 0,-3-1-20 16,-11-5-168-16,-9-1-203 15,-16 1 152-15</inkml:trace>
  <inkml:trace contextRef="#ctx0" brushRef="#br0" timeOffset="-126947.93">21082 1930 199 0,'-20'19'133'0,"9"3"-133"16,2 0-1-16,9 4 21 15,0-1 36-15,3-2 106 16,4 1 426-16,3-7-331 16,-4 2-100-16,2 1-41 15,-2 0-18-15,-6 11-48 16,3 5-19-16,2 12-4 16,-2 10 0-16,-1 9-3 15,1 4 3-15,1 10-3 0,4 2-2 16,1 3-4-16,5 1-6 15,-1-14-6-15,4-12 9 16,0-27-72-16,3-22 660 16,8-51-480-16</inkml:trace>
  <inkml:trace contextRef="#ctx0" brushRef="#br0" timeOffset="-126326.88">22290 1543 165 0,'-3'18'104'0,"3"-5"-90"15,0 2-18-15,0 1 24 16,3 6 7-16,-3 3 17 15,0 6 63-15,-3 3 484 16,0 7-283-16,-3 5-131 16,-2 3-25-16,-3 7-56 15,-1 7-39-15,-2 18-30 0,1 10-7 16,-1 11-13 0,7 6-2-16,-3-4-4 0,1 1 2 15,4-12 0-15,2-6 0 16,3-20-1-16,5-16 7 15,3-19-81-15,-4-20-97 0,4-23-1148 16,1-17 1242-16</inkml:trace>
  <inkml:trace contextRef="#ctx0" brushRef="#br0" timeOffset="-125825.64">22924 1568 121 0,'0'12'98'0,"0"-6"-31"0,-3 5-56 16,3 2 3-16,-5 5 8 16,2 14 1-16,0-1 32 15,0 6 11-15,0 5 326 16,0-5-66-16,1 1-113 16,4-2-88-16,1-5-33 15,3-8-48-15,0-3-8 0,2-12 4 16,5-5 6-16,10-9-1 15,8-10-9-15,10-16-12 16,4-7-6-16,8-11-9 16,-10-1 0-16,-5 1 1 15,-4 3 4-15,-23 5 13 16,1 2 6-16,-24 8 6 16,-13 4 3-16,-17 14-4 15,-17 7 0-15,-11 11-8 16,-5 12-6-16,-9 13-17 15,1 4-5-15,7 8-7 16,4-2-23-16,5 1-56 16,8 1-81-16,9-3 101 15</inkml:trace>
  <inkml:trace contextRef="#ctx0" brushRef="#br0" timeOffset="-125511.13">23849 1210 255 0,'-17'31'735'0,"-11"17"-1059"15,-2 10 349-15,-18 21 267 16,-16 10-144-16,-17 23 117 15,-7 3-62-15,-10 11 37 16,-7 10-60-16,-4 10-59 16,8 5-34-16,-3 5-48 15,7-1-14-15,18-2-14 16,1-7-7-16,6-18-20 16,11-14-44-16,10-27-171 15,7-14-175-15,24-31 215 16</inkml:trace>
  <inkml:trace contextRef="#ctx0" brushRef="#br0" timeOffset="-125092.63">23086 3012 306 0,'-3'53'1235'0,"-5"2"-953"16,7 10-492-16,-2 1 252 0,-5-1 14 16,0 5-6-16,-1-11 27 15,2-6-27-15,7-15 12 16,0-13 1-16,0-11-11 16,7-2-8-16,0-4-27 15,3-2-3-15,1-6-4 16,1-6-1-16,2-13 2 15,6-3 2-15,10-15 7 16,6-5 4-16,3-11 12 16,1-5 0-16,-5-1 0 15,-11 5 1-15,-11 9 8 16,-13 4-2-16,-13 15 10 16,-11 4-1-16,-23 12-15 15,-12 7-13-15,-19 8-28 16,-5 4-19-16,-2-4 19 15,10-8-367-15</inkml:trace>
  <inkml:trace contextRef="#ctx0" brushRef="#br0" timeOffset="-124612.53">23622 2197 142 0,'-8'4'101'0,"5"1"-74"15,3 3 7-15,0-4 27 16,0-4 54-16,0 0 445 15,0 0-295-15,26 8-107 0,54 6-20 16,-9-17-8-16,3-9-16 16,8-1-45-16,5 1-11 15,-15 2-19-15,1 6-10 16,-14-2-16-16,-6-2-4 16,-9-3-6-16,-4 0 2 15,-8-3-31-15,-9 1-32 0,-12-1-179 16,-8-1-346-16,-12-4 34 15</inkml:trace>
  <inkml:trace contextRef="#ctx0" brushRef="#br0" timeOffset="-124239.72">23834 2664 237 0,'21'8'417'0,"9"-1"105"16,1-2-529-1,10 0 42-15,-4-5 12 0,-3-2 20 16,7-3 37-16,2-4 9 15,4-2 21-15,4-4-2 16,1-4-51-16,-5 0-22 16,-2 2-11-16,-2 2 0 15,1 4-9-15,-4 1-9 0,1 7-17 16,-10-1-6-16,-11 4-5 16,-4 0 4-16,-21-2-45 15,-6-1-58-15,-9-8-312 16,-2-3-895-16,-3-5 1240 15</inkml:trace>
  <inkml:trace contextRef="#ctx0" brushRef="#br0" timeOffset="-123491.93">24703 2019 190 0,'4'-8'116'15,"9"-4"-133"-15,-4-5-4 16,11-2 29-16,1-1-1 0,-1-5 1 16,11-5 2-16,-2 2 0 15,1-1 0-15,-5-1 2 16,1 7-1-16,-4 6-6 16,0 3-2-16,1 4 0 15,2-2 0-15,5-2 3 16,1 3-1-16,0 2 3 15,3 2 1-15,2 3 8 16,5-1 5-16,-4 5-4 16,1 13-3-16,-10 1 4 15,-8 7 1-15,-3 3-4 16,0-7 11-16,-8 9 112 16,9-1 105-16,-12 0-74 15,5 3-43-15,-8-4-1 16,5 0-35-16,-7 3-11 15,-1 1 0-15,-6 0-6 16,-5 5-4-16,-1 2 14 16,-6 1-19-16,1 8-11 15,2 3-3-15,-10-1-5 0,8-18-1 16,-4 0-2 0,-11 16-5-16,-13-1-19 0,13-7-7 15,11-9-7-15,-1-2-2 16,8-4-2-16,-2 3 2 15,5-1-1-15,0-1 1 16,-1 1-2-16,3 2-1 0,-2 3-1 16,6 3-2-16,0 5 0 15,5-3 0-15,0 1-2 16,3-1 1-16,-1-7-8 16,-2 2-26-16,0-6-72 15,-6-8-95-15,-4-3-527 16,1-2 96-16</inkml:trace>
  <inkml:trace contextRef="#ctx0" brushRef="#br0" timeOffset="-123296.61">25023 3632 1289 0,'11'80'1052'15,"-1"-37"-1169"-15,10-9-320 16,0-24 337-16</inkml:trace>
  <inkml:trace contextRef="#ctx1" brushRef="#br0">4942 3336 0</inkml:trace>
  <inkml:trace contextRef="#ctx0" brushRef="#br0" timeOffset="-190776.96">11356 805 250 0,'-3'3'686'0,"-4"5"-672"16,-8 1-41-16,-5 10 100 15,-46 41 12-15,29-30 66 16,10 4 15-16,-10 8-47 16,0 2-15-16,-7 9-34 15,-11 0-8-15,-7 3 2 16,6 5-11-16,9 4-2 16,2 7-1-16,5 5-7 15,2 9-4-15,1 0-3 16,6-2-3-16,8-6 0 15,-1-7 0-15,10-1-3 16,5 2-2-16,9-2 2 16,9-2 0-16,11-7 0 15,-2-3-1-15,6-10-5 0,6-3-4 16,1-6-3-16,10-6-4 16,5-7-3-16,4-4 0 15,9-11-5-15,2-2 1 16,8-7 0-16,-6-5-2 15,-6-7 1-15,2-5-2 16,0-7 1-16,3-6 1 0,-1-8 0 16,4-4-2-16,2-5 1 15,-3-4 0-15,11-4-3 16,-5 4 3-16,-16-9-1 16,1 0 2-16,-13 2 0 15,-2-4 1-15,-1-3 0 16,-7 3 1-16,-4-7-3 15,-7-3 3-15,-5-2-1 16,-7-1-1-16,-9 3 2 16,0 6 2-16,-17 6 3 15,-3 5 0-15,-10 7 0 16,-9 2 1-16,-7 2-4 16,-3 6 0-16,-7-1-2 15,-3 3-1-15,-6-1 1 16,-5 3-1-16,0 8 2 15,9 4 1-15,0 12-3 0,0 8-4 16,1 11-4-16,1 6-3 16,9 13-5-16,1-1-8 15,10 3-32-15,-6 0-28 16,2 7-114-16,1 3-79 16,1 10 165-16</inkml:trace>
  <inkml:trace contextRef="#ctx0" brushRef="#br0" timeOffset="-190435.4">12424 2145 447 0,'20'33'1668'0,"-20"-19"-1403"16,6 9-300-16,12 12 22 16,-1 5 14-16,0-1 4 15,0 0-1-15,3-8-1 16,4-3 0-16,-1-6-1 0,0-7 1 15,2-4-24-15,-5-4-21 16,4-14-62-16,4-5-41 16,-3-22-121-16,3-8 136 15</inkml:trace>
  <inkml:trace contextRef="#ctx0" brushRef="#br0" timeOffset="-190156.57">13511 1069 330 0,'15'8'1337'0,"4"23"-1313"16,1 11-82-16,-7 28 100 15,-2 18 30-15,-13 35 47 16,-7 18-8-16,-5 38-26 16,-8 19-19-16,-6 29-39 15,0 16-11-15,-2 34 2 16,2 7-13-16,13 29-11 16,15 18 6-16</inkml:trace>
  <inkml:trace contextRef="#ctx0" brushRef="#br1" timeOffset="-178508.01">14847 2064 205 0,'8'35'141'0,"3"-3"-131"15,-5 9-22-15,-3 13 22 16,-3 7 23-16,-12 9 27 15,-4 6 296-15,-14 4-40 16,-7-1-149-16,-14 13-49 16,-13-16-31-1,33-38 5-15,-2 1 4 0,-123 124 16 0,-17 8-10 16,-34 4 1-16,45-57-1 16,-14-1-23-16,4-8-14 15,-9-16-26-15,-11-7-6 16,-4-19-8-16,-3-8 1 0,-8-15 4 15,74-29 1 1,1 1-1-16,-84-7 2 0,-35-18-4 16,41-19-2-16,45-21-7 15,-2-11-5-15,22-18-8 16,10-14-3-16,15-17-4 16,4-11-4-16,17-15-4 15,10-6 2-15,8-6 1 16,9 2 0-16,7 0-2 15,7 3 1-15,20 4-4 16,6 1-1-16,32 3-6 16,8-2 0-16,30 2-4 15,11-1-1-15,23-4-2 16,6-1-1-16,15 3 3 16,4 0 5-16,20 16 2 15,12 4 4-15,16 14 0 16,7 12 1-16,15 20 4 0,9 14-1 15,17 21 5-15,8 11 3 16,8 16 2-16,9 9 2 16,-2 12 4-16,16 8 1 15,2 15 4-15,-10 4 1 16,6 20 2-16,-9 8 5 16,-21 22 5-16,-1 10 5 0,-20 18-2 15,-12 12-3-15,-12 21-5 16,-13 4-3-16,-16 11-7 15,-7 1-1-15,-18 3-4 16,-6-1-1-16,-28-2-3 16,-13-1 1-16,-13 2 0 15,-10-1 1-15,-28 10 3 16,-9-3 1-16,-32 0 0 16,-19-6 3-16,-15-7-1 15,-9-7 2-15,-28-13 3 16,-6-6 1-16,-31-22 4 15,-13-11-1-15,-23-19 4 16,-18-5 1-16,-13-23-1 16,-18-4 0-16,-15-19-1 15,-6-9-2-15,-31-11-4 16,6-6-1-16,-19-12-3 0,5-19-2 16,9-32-12-16,-5-21-23 15,46-96 15-15</inkml:trace>
  <inkml:trace contextRef="#ctx0" brushRef="#br1" timeOffset="-174880.38">11320 3747 115 0,'-17'0'99'0,"-3"7"-29"15,2 7-63-15,-8 6-5 16,1 3 6-16,-11 10 12 0,-1 1 5 15,-1 10 33-15,-2 2 58 16,-5 20 387-16,-5-4-262 16,-4 18-52-16,-4 0-49 15,3 3-22-15,-5 9-12 16,-9 1-29-16,2 10 3 16,3-2 1-16,4-1-4 15,0-5-15-15,1-13-10 0,-1-4-14 16,5-5-5-16,18-12-11 15,2-3-4-15,12-13-7 16,6-3-4-16,3-13-1 16,6-7 0-16,3-8-3 15,1-12 0-15,4-2-12 16,0-10-22-16,0 9-71 16,0-1-52-16,6-32-144 15,63-58-538-15,-20 18 307 16</inkml:trace>
  <inkml:trace contextRef="#ctx0" brushRef="#br1" timeOffset="-174417.56">11930 3743 352 0,'-17'9'1453'16,"-1"8"-1451"-16,2 5-16 0,-6 3 26 16,-4 3 15-16,2 0 5 15,-5-2 7-15,-2 4-1 16,3 1-7-16,-8 5 4 15,2-2 1-15,-1 5 3 16,-5 0-2-16,2 11-13 16,1 1-5-16,-10 7 10 15,-1 7 4-15,-6 2 13 16,-13 6 1-16,12 8-2 16,-3 2 1-16,7 2-6 15,-2 1-2-15,-5-5-3 16,-2 0 0-16,-3-3-1 15,7 0 2-15,-1 1-3 16,2-1-5-16,4 1-9 16,4-1-5-16,10-9-8 0,3-5-2 15,16-18 4-15,-2-7 69 16,30-25-56-16</inkml:trace>
  <inkml:trace contextRef="#ctx0" brushRef="#br1" timeOffset="-173119.5">7368 4873 134 0,'26'9'95'0,"16"8"-67"16,14 2-14-16,19 5 7 15,6-7 9-15,14-11 13 16,2-9 53-16,7-16 530 15,8-6-309-15,17-9-130 16,5 1-19-16,9-12-58 16,-4-3-31-16,-3 0-25 15,-3-4-13-15,-6 10-20 16,-8 6-8-16,-25 8-4 16,-16 6-16-16,-33 8-83 15,-19 7-33-15,-36 8 14 16,-20 12 19-16</inkml:trace>
  <inkml:trace contextRef="#ctx0" brushRef="#br1" timeOffset="-172833.28">7731 5642 559 0,'-4'0'1584'15,"25"-3"-1529"-15,16-2-76 0,30-9 9 16,8-1 12-16,20-13 3 16,15-3 6-16,16-13 6 15,15-10 2-15,7-10 7 16,-1-11 0-16,-3 5-3 16,-12 8-5-16,-18 9-7 15,-16 8-1-15,-36 10-2 16,-15 3-2-16,-24 11-4 15,-12 1-9-15,-25-2-87 16,-15 1-110-16,-29-11 131 16</inkml:trace>
  <inkml:trace contextRef="#ctx0" brushRef="#br1" timeOffset="-171612.68">8290 4054 301 0,'6'20'1278'0,"-17"5"-1017"16,11 17-256-16,5 36-35 15,1 16 6-15,-1 29 24 16,-5 18 6-16,-11 21 18 0,0 6 0 16,1 8 0-16,-4 0-3 15,7-9-6 1,2-7-5-16,0-20-5 0,5-14-1 16,5-21 1-16,4-14-2 15,2-38-90-15,8-20-119 16,4-45-355-16,2-33-20 15</inkml:trace>
  <inkml:trace contextRef="#ctx0" brushRef="#br1" timeOffset="-171330.13">8847 3964 316 0,'8'26'1353'0,"-5"10"-1117"16,5 19-242-16,10 35-14 16,0 14 10-16,-4 38 11 15,-3 17 10-15,-11 29 20 0,6 16 10 16,-14 19 4 0,-1-1-2-16,-9 1-14 0,-8-7-8 15,6-32-11-15,3-19-4 16,-4-37 2-16,4-26-4 15,3-36-73-15,-9-21-36 16,-11-47-171-16,-7-27 138 16</inkml:trace>
  <inkml:trace contextRef="#ctx0" brushRef="#br1" timeOffset="-171133.01">7717 3905 1445 0,'-11'35'1130'0,"12"4"-1029"32,-1-20-145-32,3 1-136 0,0 63-83 0,-3 6-1467 15,-12 2 1587-15</inkml:trace>
  <inkml:trace contextRef="#ctx0" brushRef="#br1" timeOffset="-170652.08">6888 5130 308 0,'-37'107'1435'16,"2"5"-975"-16,32 8-424 0,19-4-20 16,21-3 10-16,4-5 5 15,13-3 7-15,1-2-2 16,6-14-10-16,2-8-5 15,3-19-4-15,-5-4 2 16,-4-5-1-16,-4 0 0 16,-16-2 0-16,-5-1-2 15,-18-3 6-15,-11-2 2 0,-27 0 7 16,-10 3-1-16,-36 2-6 16,-22 1-6-16,-28-5-9 15,-21-6-5-15,-18-3 0 16,0-4-1-16,0-3-1 15,10-1 1-15,27-2-2 16,18-4 0-16,35-3-1 16,26-6 0-16,32-7-9 15,17-7-3-15,42-10-3 16,36-5-2-16,52-15 9 16,23-4-2-16,45-8 1 15,9 1 1-15,27 7 2 16,20 4 1-16,-2 16 3 15,16 10 2-15,11 15 0 16,-78 10 0 0,-105-10 0-16,2 2 2 0,316 52-1 15,-7 1 0-15,-16-9 2 16,-130-33 11-16,-26-42-59 16,-18-17-24-16,-30-45 44 0</inkml:trace>
  <inkml:trace contextRef="#ctx0" brushRef="#br1" timeOffset="-170113.18">3724 5292 258 0,'-6'8'981'0,"13"7"-643"16,23 12-332-16,25 8 0 15,15 3 60-15,7-2 28 16,32-4 11-16,13-5-17 0,21-13 8 16,8-10-6-16,10-14-5 15,1-12-8 1,0-11-28-16,1 0-11 0,-24-2-20 16,-10 2-7-16,-31 3 6 15,-14 2-9-15,-34 8-62 16,-30 1 79-16,-62 21-40 15</inkml:trace>
  <inkml:trace contextRef="#ctx0" brushRef="#br1" timeOffset="-169838.46">3166 6853 327 0,'24'-23'1348'16,"40"3"-1236"-16,20-7-148 15,45 1 36-15,17-1 18 0,27-5 42 16,17 1-5 0,13-11 14-16,-1 0 0 0,14 1-15 15,-5 7-8-15,-10 12-19 16,-11 6-9-16,-14 16 33 15,-15 4-3-15,-13 14-26 16</inkml:trace>
  <inkml:trace contextRef="#ctx0" brushRef="#br1" timeOffset="-168302.17">9760 4708 253 0,'-52'39'916'0,"15"3"-560"0,37-5-388 15,15-4-20 1,31-11 21-16,11-11 27 0,35-16 43 16,6-9 25-16,41-19 2 15,9-2-6-15,9-8-16 16,-3 6-8-16,-31 15-10 15,-19 15-8-15,-52 31-22 16,-21 23 4-16,-53 47 8 16,-35 22 2-16,-57 52 10 15,-22 13-6-15,-33 12-2 16,-1 8-1-16,8-22-2 16,20-14-2-16,43-36 14 15,22-29 0-15,46-49-7 16,23-16 1-16,46-39-5 15,24-19 1-15,50-44 17 16,22-25-2-16,42-40-10 0,14-11-4 16,3-1-7-16,-8 14-4 15,-41 35-1-15,-32 29-1 16,-55 43-13-16,-36 23 1 16,-65 53 4-16,-38 23 1 15,-63 64 11-15,-14 28 9 16,-37 22 14-16,-8 8 1 0,11-9 1 15,4-21-5-15,55-44-13 16,39-32 2-16,59-59-9 16,33-27-6-16,47-45-6 15,31-29-1-15,49-48 23 16,40-14 8-16,44-25 6 16,14 4-3-16,25 13-15 15,-4 10-3-15,-30 43-5 16,-13 22 1-16,-59 51-2 15,-28 27-8-15,-59 51-2 16,-27 27 5-16,-74 43 14 16,-23 22 12-16,-64 28 24 15,-11-6 11-15,-14-30 14 16,-4-24-1-16,35-65-13 16,8-32-1-16,24-58-57 15,15-40-25-15,9-82-42 16,14-36-31-16,15-66 4 0,4-25 12 15,34-17 27-15,14 0 13 16,29 21 20-16,16 14 6 16,-4 52 9-16,2 24 3 15,-9 61 6-15,-9 30 1 16,-4 47 2-16,-2 25-4 16,-5 31-11-16,7 23-5 15,-2 42 1-15,6 31 4 0,-1 60 10 16,-10 27 4-16,-4 61 8 15,-17 9 1-15,-9 50 1 16,-10 13-3-16,-15-4-2 16,-3-6 5-16,-5-59 17 15,-4-28 2-15,5-72 2 16,0-34-3-16,8-72-27 16,3-35-3-16,6-92-139 15,11-46-130-15,15-102-422 16,16-33-76-16,37-70 666 15,12-8 35-15,35 33 62 16,8 8 36-16,-3 92 49 16,-1 40 40-16,-21 64 738 15,-8 35-383-15,-8 63-284 16,-11 25-75-16,-5 66-57 0,-5 27-13 16,-16 50-16-1,-3 16-7-15,-19 17-6 0,-4 6 0 16,-5-17-2-16,4-5 1 15,3-40-5-15,8-25-3 16,11-44-27-16,2-34-30 16,4-48-109-16,-3-44-10 15,3-64 80-15</inkml:trace>
  <inkml:trace contextRef="#ctx0" brushRef="#br1" timeOffset="-168056.36">12203 4641 323 0,'17'-3'1386'0,"14"28"-1187"16,13 15-129-16,18 35-11 15,3 18 4-15,10 30-14 16,3 25-13-16,1 31-21 16,2 16-5-16,-6 40-4 15,-5 8-1-15,-15 23 1 16,-12 5 9-16,-29-8 13 15,-9 2 7-15,-30-13 4 16,-8-1-6-16,-18-13-15 0,-10-17 5 16,-24-17 0-16,-13-14 202 15,-24-27-163-15</inkml:trace>
  <inkml:trace contextRef="#ctx0" brushRef="#br1" timeOffset="-167305.85">13217 8884 228 0,'-61'57'217'0,"-22"23"-96"15,-12 2 156-15,-26 15-23 16,-18 2-65-16,-20 1-42 15,-13 4-51-15,-21-4-24 16,-1 3-8-16,-31-7-16 16,-14-7 6-16,-21-16 28 15,-22-9 2-15,-9-11 26 16,-8-9-7-16,-21-10-19 16,-8-6-17-16,-17-11-31 15,-12-5-7-15,-15-5-16 16,-2-7-5-16,-13-14-4 0,11-11-2 15,-11-20-4-15,8-15-2 16,-4-24-5-16,0-11-11 16,8-15 2-16,-7-4 0 15,26 4 11-15,-13-3 7 16,9-2 6-16,2-5-2 16,-8-7 1-16,17 1 2 15,17-13 2-15,13-4 3 0,40-10-4 16,27-18-4-16,26-17-10 15,36-12-9-15,41-16-6 16,16-5-3-16,57 0-1 16,18 1-2-16,54-15 0 15,18 3-5-15,51-12-2 16,32-7-3-16,62-1 4 16,35-2 6-16,66 5 12 15,28-2 4-15,55 5 4 16,24 6 1-16,37 15 3 15,33 8 1-15,30 27 1 16,16 13-1-16,22 21 5 16,24 13 2-16,33 20 4 15,4 19 1-15,36 34-4 16,-22 23 0-16,2 45-3 16,21 18-1-16,-18 59 1 15,7 30-2-15,-8 48 1 0,-28 32-1 16,-32 57-4-16,-17 25-4 15,-93 79-22-15,-33 51-19 16,-136 84-45-16,-93 77-42 16,-166 130 11-16,-99 68 352 15,-179 129-183-15</inkml:trace>
  <inkml:trace contextRef="#ctx1" brushRef="#br1" timeOffset="-130730.71">7626 8452 0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09T11:10:01.48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51">
        <inkml:traceFormat>
          <inkml:channel name="X" type="integer" max="57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86.40776" units="1/cm"/>
          <inkml:channelProperty channel="Y" name="resolution" value="124.13793" units="1/cm"/>
          <inkml:channelProperty channel="T" name="resolution" value="1" units="1/dev"/>
        </inkml:channelProperties>
      </inkml:inkSource>
      <inkml:timestamp xml:id="ts1" timeString="2020-03-09T11:13:35.934"/>
    </inkml:context>
  </inkml:definitions>
  <inkml:trace contextRef="#ctx0" brushRef="#br0">15613 4748 69 0,'34'-60'60'16,"10"-4"-43"-16,4 2-16 15,-4 2 0-15,-7 6 2 16,-10 1 7-16,-19-1 13 15,1 1 3-15,-15-7 2 16,-5-6-9-16,-10-3-9 16,-13-6-4-16,-9 7-3 15,-4 10-1-15,-8 10 4 16,-2 6 1-16,-10 11 2 16,-6 7-1-16,-8 13-5 15,1 10-2-15,-5 12-2 16,-3 4 0-16,3 13 0 0,1 5 0 15,1 15 1-15,7 12-1 16,-2 16 1-16,2 9 0 16,6 12 1-16,4 1 0 15,7 0-1-15,5-1 0 16,11 2-1-16,5 6 1 16,6 2-1-16,9 0 1 15,-3-8 1-15,4-6 0 16,9-6 2-16,6-1 1 0,14-5-2 15,7-8 0-15,13-6-1 16,9-11 0-16,12-12 0 16,13-9 0-16,-1-22 5 15,6-7 4-15,-6-18 6 16,-7-15 26-16,13-16 8 16,-5-12 85-16,7-21 212 15,4-8-196-15,6-13-97 16,4-6-20-16,1 1-15 15,5-3-6-15,-8 3 0 16,-5-1-4-16,-12 9 0 16,-7 10 7-16,-20 17 3 15,-11 11 7-15,-11 19 27 16,-8 6 9-16,-7 17 3 0,-5 8-1 16,-8 10-24-16,-5 9-24 15,-1 16-16-15,-2 4-6 16,-8 17 2-16,5 7 0 15,-4 15 2-15,-2 11 2 16,7 10 0-16,6 3 0 16,5-1 2-16,4 0 0 0,6-11-2 15,7 1 0-15,12-12 0 16,10-13-2-16,15-14 2 16,1-14 0-16,12-25 6 15,7-14 4-15,12-35 6 16,16-14 2-16,12-26-4 15,1-10-4-15,3-20-6 16,-6-8-2-16,-8-16 2 16,8 3 0-16,-12 3 0 15,-3 1 0-15,-3 19-2 16,-6 7 0-16,-13 19 2 16,2 15-2-16,-14 24 0 15,-5 12-2-15,-11 22-4 16,-8 10 0-16,-5 15 0 15,-7 14 4-15,-11 19 6 16,-3 10 2-16,-11 20 0 0,-9 10 0 16,-15 8-2-16,-5 6 0 15,-13 13 4-15,-5-2 2 16,-2 1 2-16,5-7 2 16,10-23 0-16,3-5-2 15,8-19-2-15,2-11-4 16,9-14 0-16,3-12-2 15,12-20 3-15,-1-6-3 16,9-22-3-16,6-5-2 0,8-21-5 16,6-10-1-16,10-13-2 15,6-7 0-15,9-11-3 16,0-6 0-16,16 1 2 16,-1-1-2-16,4 1 2 15,5 1 0-15,-2 4 2 16,4 4 0-16,-4 8 4 15,2 8 2-15,-18 18 0 16,-13 10 0-16,-9 17 2 16,-4 6-2-16,-9 13 0 15,2 1 0-15,-5 7-2 16,-10 1 2-16,2 0 0 16,-4 1 4-16,-1-1 2 15,0 0-2-15,0 0 4 16,-1 0-2-16,-1 0-2 15,-1 0-2-15,3 8-2 16,0 1 0-16,0 2 2 0,0-3 0 16,0 0-2-16,-3 1 4 15,3-1-2-15,-3-2 0 16,3 0 0-16,0-4 0 16,0-1 2-16,0 3 0 15,0-3 2-15,0 2 2 0,0-1 4 16,0-2 3-16,0 0 6 15,0 0 0-15,0 0 0 16,0 0 0-16,0 0-3 16,0 1-3-16,-3-1-3 15,3 0-2-15,-2 0-2 16,1 0-2-16,-1 0 0 16,0 0-2-16,1 0 4 15,-2 0-1-15,3 0 2 16,-3-1 2-16,3-1-4 15,-4 2 1-15,4 0-5 16,-3 0 0-16,3 0 0 16,-1 0 0-16,-1 0 0 15,-1 0-2-15,-2 0 1 16,-1 2-1-16,5-2-1 16,-1 0 2-16,1 0 1 15,-1 0 0-15,0 0 0 16,1 0 1-16,-1 0-1 0,-1 0-1 15,3 0-2-15,-3 0 0 16,3 0-2-16,-3 0 1 16,3 0 1-16,-2 0 3 15,1 0 3-15,-1 0 1 0,1 0-3 16,-1 0-1-16,-1 0-3 16,3 0 0-16,-3 0-1 15,3 0-1-15,0 0 2 16,0 0 0-16,0 0 0 15,0-2 2-15,0 1-1 16,0-1-1-16,0 1 0 16,8-3 0-16,-2 1 2 15,-3 2-1-15,5-2 1 16,-8 1 1-16,0 1-3 16,0-1 1-16,0 0-1 15,0 1 0-15,0-1 2 16,1 1-2-16,1-1 0 15,-2 1 0-15,0-1 0 16,3-1 0-16,-1 1 0 16,-2 1 1-16,0-1-1 15,0 1-3-15,0-1 0 0,4-1-1 16,-1 2 1-16,-3-1 1 16,0 0 2-16,0 1 0 15,0-1 0-15,0 1-1 16,4-1-2-16,3 1-2 15,-7 1 3-15,10 1-1 16,-4-1 1-16,-3 0-1 0,2 0 0 16,-5 0-4-16,0-1-32 15,0-1-30-15,0-17 40 16</inkml:trace>
  <inkml:trace contextRef="#ctx0" brushRef="#br0" timeOffset="845.09">11510 3151 52 0,'67'0'69'0,"8"20"-16"16,6 13-47-16,17 20-4 15,1 8 6-15,-15 23 13 0,-3 12 7 16,-7 23 15 0,-12 8 7-16,-6 23 7 15,-2 12 34-15,-18 14 272 0,-6 4-106 16,-30 7-131-16,-9-3 7 16,-24-7-43-16,-17 2-2 15,-11-14-8-15,-4-6-10 0,-11-17-2 16,-2-18-4-16,12-26-23 15,-7-12-7-15,19-30-8 16,7-14 1-16,-5-36 6 16,15-12-5-16,-3-39-13 15,5-20-9-15,35-35-21 16,13-18-1-16,46-33 5 16,28-13 5-16,42-23 9 15,26-10 2-15,55-17-4 16,17-4 1-16,52-11-2 15,11 2-2-15,9 22 1 16,9 4 8-16,-31 37-67 16,-9 16 12-16,-55 39 23 15</inkml:trace>
  <inkml:trace contextRef="#ctx0" brushRef="#br0" timeOffset="2962.05">17317 3785 212 0,'3'0'145'16,"11"8"-52"-16,9 21-193 15,1 16 51-15,-7 33 23 16,-8 14 5-16,-9 22 21 16,-5 5 13-16,-16 6 18 15,0 12 7-15,-5 8 31 16,3 4 109-16,-1 1 383 15,2-5-307-15,10-8-125 16,9-8-23-16,12-19-40 16,18-13-20-16,15-27-30 15,7-14-8-15,23-28-14 0,9-17-8 16,34-38-2 0,10-25 2-16,35-50 10 0,2-21 0 15,17-31 4-15,2-8 0 16,-13-11 0-16,-1-7 2 15,-16-2 4-15,-8-2-2 16,-21 8 2-16,-59 79 2 16,1 3 0-16,11-50 4 15,-27 18 22-15,-37 50 10 0,-47 49-6 16,-17 10-8 0,-42 27-28-16,-26 21-11 0,-32 29-6 15,-9 20 13-15,4 34 19 16,3 13 4-16,31 16-8 15,12 15-10-15,21 10-10 16,23 2-5-16,18-1 1 16,16-13 4-16,31-27 5 15,17-21-1-15,32-38-4 16,21-25-4-16,39-50-2 16,13-31 4-16,36-63 10 15,7-32 5-15,24-64 3 16,7-26-3-16,-2-48-4 15,4-21-2-15,-2-38-2 0,-9-13-1 16,-8-11-4-16,-7 3-1 16,-24 42 2-16,-12 29 2 15,-31 80 5-15,-21 38 4 16,-40 79 2-16,-18 34 2 16,-31 58-15-16,-15 39-9 15,-35 60-12-15,-19 38-15 0,-25 44 12 16,-7 30 6-16,-3 35 16 15,2 8 10-15,4 34 34 16,1-10 18-16,1 10 12 16,9 0-3-16,11-11-10 15,12-3-11-15,26-29-18 16,11-18-8-16,28-48-5 16,10-30-2-16,25-60-5 15,9-27-4-15,19-51-7 16,13-24-2-16,32-59 3 15,11-34 6-15,23-56 4 16,6-20 1-16,7-22-4 16,0-3 1-16,-2 17-1 15,0 12 1-15,-29 41 1 16,-8 27 0-16,-26 47-3 16,-23 21 1-16,-13 40 2 15,-13 19 3-15,-24 33 3 0,-10 14 0 16,-21 34 1-16,-16 12-1 15,-10 21-3-15,-1 4 2 16,1-6-4-16,10-4 2 16,29-24-1-16,13-17-2 15,29-37-8-15,24-24-4 16,26-36 0-16,11-29 5 0,15-48 7 16,1-26 3-16,-1-36 4 15,1-9-2-15,-11-16-2 16,-13-2 1-16,-33 2 4 15,-22 6 2-15,-46 25 13 16,-27 10 5-16,-45 36 11 16,-13 22 3-16,-45 42-13 15,1 22-9-15,-22 35-18 16,58 11-8 0,52-21-9-16,4 1 0 15,-116 69-4-15,25-5-14 0,76-17-23 16,76-54-4-16,43-16 5 15,22-9 14-15,29-30 29 16,33-10 8-16,29-14 1 16,-1-1 0-16,21 19 0 15,-16 12-2-15,-22 45 1 16,-5 24-1-16,-54 39 4 16,-28 18 4-16,-42 24 13 0,-26 12 10 15,-30 22 8-15,-16 5 10 16,-12-8 7-16,-5-11 0 15,1-31-8-15,11-14-14 16,13-38-14-16,19-20-6 16,20-44-20-16,26-33-8 15,37-59-9-15,18-43 0 16,53-57 15-16,15-16 4 0,30-5 6 16,9 19-2-16,-15 48 2 15,-18 33 0-15,-38 66 0 16,-19 29 0-16,-28 54 0 15,-10 30 2-15,-26 53 2 16,-19 23 3-16,-32 30 2 16,-17 10 1-16,-26 0-3 15,-1-3 3-15,-4-23 1 16,-4-18 3-16,17-40 4 16,8-22 2-16,30-35-2 15,9-16-6-15,14-39-18 16,11-28-7-16,21-55-9 15,21-33 1-15,29-58 7 16,27-23 2-16,33-24 1 0,2 6 0 16,2 42 4-16,-13 32 1 15,-32 77 5-15,-14 36-7 16,-32 87 0-16,-18 47 3 16,-32 114 2-16,-8 56 5 15,-11 91 24-15,11 42 6 16,52 13 0-16,55-7 2 15,158-92 39-15,115-95 359 0</inkml:trace>
  <inkml:trace contextRef="#ctx0" brushRef="#br0" timeOffset="132653.87">16694 8197 0 0,'-14'2'0'0,"8"7"0"0</inkml:trace>
  <inkml:trace contextRef="#ctx0" brushRef="#br0" timeOffset="132987.04">16594 8242 0 0,'-62'55'0'0,"48"-40"16"0,8 1 5 16,-5-4 0-16,8 1 1 15,-8 1-1-15,11 0 1 0,0 0-1 16,0 4 2 0,4 7-1-16,-5 0 0 15,4 13 0-15,-3 2-1 0,-6 5 6 16,6 10 5-16,-6 1 0 15,-1-2 25-15,-7 5 41 16,-3 5 365-16,-3 5-231 16,3 9-45-16,-3 3-84 15,2 3-13-15,-5-11-26 16,6-8-12-16,6-6-14 16,2-9-2-16,2-11 0 15,3-3-4-15,-2-11-7 16,-4-8 2-16,2-5-4 15,1-5-1-15,-3-9-1 16,1-7-34-16,-2-16-152 16,0-11-141-16,2-23-743 0,-1-14 872 15,3-27 140-15</inkml:trace>
  <inkml:trace contextRef="#ctx0" brushRef="#br0" timeOffset="133331.74">16331 7610 146 0,'17'25'120'15,"7"6"-19"-15,13 13-34 16,6-1 190-16,1 1 136 16,-5-2-241-16,-6-11-61 15,-2 2-30-15,-8-18-35 16,1-5-9-16,-7-3-28 15,-3-8-56-15,-3 1-310 16,-2-5-213-16,2-4 546 0</inkml:trace>
  <inkml:trace contextRef="#ctx0" brushRef="#br0" timeOffset="134222.01">16781 8474 157 0,'-3'45'102'0,"9"-10"-66"16,2 0-60-16,4 15-5 15,-4 3 11-15,-11 2 4 16,-3 1 3-16,-13 1 23 15,-7-2 9-15,-7 2 17 16,-3 3 22-16,-7-6 22 16,7 1 272-16,5-12-14 15,13-23-198 1,11-10-85-16,-3 1-28 0,-4 12-36 0,-1-11-21 16,13-19-45-1,13-20-37-15,19-20-76 0,7-10-161 16,14-15 257-16,1 4 52 15,9 2 36-15,-8 6 2 16,-2 13 20-16,0 6 37 16,-4 13 79-16,4 7 101 15,2 11-94-15,0 4-58 16,-9 9 13-16,-10 3 7 0,-14 12 2 16,-7 2-5-1,-13 8 0-15,-3 3-10 0,-3 13-16 16,-9 4-22-16,8 8-6 15,-9 3-1-15,2-6-8 16,11-6-8-16,3-12-10 16,9-14-6-16,18-12-4 15,1-6 1-15,14-25-3 16,14-6-3-16,11-31-5 16,5-14-1-16,16-17-3 15,1-10 0-15,9-18 0 16,0-12 0-16,0-7 3 15,-4 2 2-15,-16 20-1 16,1 14 1-16,-29 31-2 16,-8 20 1-16,-22 26 2 15,-10 12 5-15,-14 20-2 16,-6 10-2-16,-17 23-4 0,-7 9 0 16,-10 15 1-16,-3 5 5 15,-4 13 8-15,3 4 1 16,10 14 0-16,4 2 4 15,11-2-1-15,14-1 2 16,5-7-7-16,8-1-4 16,13-2-6-16,-2-3 0 0,9-13-1 15,8-7-1-15,9-25 4 16,2-8-2-16,9-16 1 16,-2-10-1-16,4-9-3 15,7-12-4-15,14-18-4 16,-4-9-5-16,-4-18-44 15,-9-7-39-15,-32-7-112 16,-15 0-137-16,-25 2-769 16,-26 8 1022-16</inkml:trace>
  <inkml:trace contextRef="#ctx0" brushRef="#br0" timeOffset="134434.74">17469 8937 159 0,'-37'26'155'0,"20"-17"454"0,14-5-122 16,29-9-340-16,12-12 5 15,27-14 5-15,18-4-40 16,19-13-45-16,14-2-24 16,2-4-29-16,-9-5-18 15,-17-1-77-15,-10 0-60 16,-9-1-326-16,-2-1-715 0,-3 3 1123 15</inkml:trace>
  <inkml:trace contextRef="#ctx0" brushRef="#br0" timeOffset="134972.51">19592 8826 307 0,'9'-5'1192'0,"2"-7"-1044"16,9-4-322-16,4-2-89 15,-3-7 134-15,-8-5 75 16,1-4 67-16,6-19 145 15,0-6 30-15,15-13-29 16,2-4-5-16,4 11-2 0,2 7-37 16,-9 17-7-16,-1 10-14 15,-11 14-41-15,-2 9-20 16,7 13-29-16,4 8-7 16,8 18-12-16,1 6-3 15,2 19-4-15,6 9-1 16,5 16 7-16,-1 0 5 0,9 3 8 15,2-3 3-15,6-11 2 16,6 2 2-16,-1-10-1 16,4 2 0-16,-5-3 2 15,-1-7-1-15,1-5-1 16,-4-6 2-16,-1-7-1 16,-1-2-1-16,-9-12 3 15,-7-6-1-15,-10-13-2 16,-4-5-5-16,-14-9-55 15,-8-6-38-15,-23-6-161 16,-16-7-245-16,-13-15-389 16,-18-5 818-16</inkml:trace>
  <inkml:trace contextRef="#ctx0" brushRef="#br0" timeOffset="135275.69">20964 8474 447 0,'-24'47'1599'0,"-4"-5"-1513"16,2 12-139-16,-12 16 38 15,-8 10 12-15,-17 13 15 16,-8 1 13-16,-10 2 14 15,-3 1 0-15,3-15-12 16,6-4-12 0,8-26-12-16,6-14-14 0,16-20-55 15,14-14-37-15,14-18-139 16,12-12-133-16,15-19-634 16,18-15 929-16</inkml:trace>
  <inkml:trace contextRef="#ctx0" brushRef="#br0" timeOffset="135602.91">22957 8412 434 0,'51'31'1389'16,"16"6"-1603"-16,-11 12-204 15</inkml:trace>
  <inkml:trace contextRef="#ctx0" brushRef="#br0" timeOffset="135777.37">22466 9158 296 0,'-37'149'1297'0,"-53"24"-250"16</inkml:trace>
  <inkml:trace contextRef="#ctx0" brushRef="#br0" timeOffset="137569.27">16850 10707 170 0,'-32'-19'111'0,"9"0"-100"16,0 5-9-16,1-3-1 16,-8 3 0-16,4 11 2 15,-15-2 2-15,2 13 7 16,1 0 4-16,-11 5 9 15,12 8 33-15,-10 7 47 0,-1 8 338 16,4 12-256-16,1 7-44 16,2 17-46-16,4 12-34 15,3 9-25-15,2 2-10 16,6 0-18-16,-1-3-4 16,6 7-2-16,0 10-2 15,3 7 0-15,-1 2 2 0,0-6 0 16,-4 0 0-16,-5 3 2 15,5-41 4 1,-1 0 22-16,-19 54 12 0,-20 11 12 16,0-21 2-16,2-11-6 15,-6 1-8-15,-6-6-5 16,-1-2-3-16,0-19-6 16,-7-8-11-16,12-15-10 15,-4-10-9-15,0-25-42 16,0-12-34-16,1-25-143 15,2-18-145-15,8-29 165 16</inkml:trace>
  <inkml:trace contextRef="#ctx0" brushRef="#br0" timeOffset="137808.41">14811 12220 214 0,'24'6'218'0,"8"-3"652"16,40-4-762-16,23-4-21 0,26-7 15 15,5-5-18 1,7 0-66-16,-7-7-12 0,5-7-16 16,4-6-38-16,4-21-118 15,-4-12-145-15,-5-19-460 16,-4-10 638-16,-10-15 105 15</inkml:trace>
  <inkml:trace contextRef="#ctx0" brushRef="#br0" timeOffset="139227.34">17441 10710 350 0,'-20'11'1561'0,"-3"9"-1305"16,-1 10-213-16,-5 18-49 15,-7 11 2-15,-14 27 4 16,-14 7 0-16,-14 13 0 0,1-5 3 16,-3 3 0-16,7 5 3 15,14 4-2-15,3 10-1 16,4 0 0-16,-1-7-1 15,14 7 4-15,7-4 0 16,15-9 0-16,14-12-2 0,21-21-7 16,4-20-1-16,14-24-7 15,3-7-1-15,0-23 2 16,1-6-1-16,5-20 8 16,5-11 3-16,2-13 2 15,2-1 4-15,4 3 3 16,-4 9 1-16,-10 11 4 15,-4 11 1-15,-23 8 6 16,0 4 1-16,-2 8 1 16,-12-1-2-16,6 18-6 15,-6 2-6-15,0 14-3 16,-1 3-3-16,7 3-2 16,2 5 1-16,5-3-1 15,5 6-1-15,14-8-3 16,4-9 0-16,12-18-1 15,7-13 1-15,10-22 4 16,-4-9 2-16,11-23 3 0,3-7 2 16,-8-12 1-16,-8-12-2 15,-15-5 2-15,-13-6-2 16,-11 3 5-16,-9 7-2 16,-18 9 0-16,-17 8-1 15,-13 16-6-15,-16 3-2 16,-25 14-1-16,4 9-1 15,-5 16 1-15,4 9 0 0,28 9-1 16,7 2-4-16,17 8-8 16,6 0-3-16,11 9-2 15,6 2 1-15,14 9 6 16,6 3 4-16,15 11 2 16,10 2 2-16,19-4 0 15,11-4-1-15,14-22-1 16,9-16-2-16,5-23 2 15,-2-10 4-15,10-28 4 16,-32-2 6 0,-41 25 0-16,-1 1-2 0,119-94-2 15,-6-5-2-15,-21 5 0 16,-74 54 1-16,-27 21 4 16,-13 16 2-16,-24 17 8 15,-11 11-4-15,-23 18-8 16,-13 5-4-16,-22 22-3 15,-6 13 1-15,5 9 4 0,-4 7 1 16,7 6-4-16,3-2 0 16,9-4-1-16,19-4 0 15,23-14-2-15,16-9-6 16,16-23-11-16,13-15-5 16,19-25 0-16,13-16 8 15,14-29 7-15,1-12 3 16,2-7 1-16,-4 2 1 0,-13 21 4 15,-7 15 0-15,-24 28 0 16,-7 15 3-16,-17 34 0 16,-3 18 0-16,-17 29 1 15,-6 13 1-15,-1 19-2 16,1-2 1-16,12-11 1 16,8-14-5-16,14-32-6 15,4-13-5-15,12-28 1 16,4-16 2-16,17-37 14 15,10-20 5-15,26-39 1 16,9-20-3-16,21-22-8 16,3-5-1-16,-4-11-1 15,7 4-2-15,-6 0-3 16,-6 11 0-16,-13 24 1 16,-15 11 1-16,-28 36 4 15,-12 17 4-15,-19 25 7 16,-9 22 4-16,-18 15 4 0,-14 11-3 15,-13 26-2-15,-19 5-7 16,-2 24-5-16,-1 9 0 16,1 12-1-16,1 7-1 15,11 8 1-15,-2-4 3 0,24-6-1 16,17-9 1 0,20-9-1-16,13-9-3 0,21-14-7 15,11-9 0 1,15-21-2-16,8-15 0 0,10-24 5 15,3-16 2-15,1-25-71 16,-4-9-62-16,-11-13-231 16,-17-4-784-16,-36-3 845 15</inkml:trace>
  <inkml:trace contextRef="#ctx0" brushRef="#br0" timeOffset="139418.91">19403 11627 1277 0,'33'44'1148'0,"56"-21"-1095"16,35-1-77-16,49-15 14 15,6-7-60-15,32-14 68 16,2-10-13-16</inkml:trace>
  <inkml:trace contextRef="#ctx0" brushRef="#br0" timeOffset="139989.6">23032 10638 427 0,'-39'3'1536'0,"0"8"-1531"0,1 3-80 16,3 13 34-16,-4 2 37 15,-3 15 4-15,1 4 1 16,4 21 5-16,9 10-3 0,0 18 18 15,-8 5 20-15,2 4 29 16,-7 5 10-16,7 4 5 16,7 5-4-1,13 12-2-15,7 2 2 0,11 8-11 16,3 9-10-16,3 6-11 16,0 7-2-16,1 10-6 15,-2 2-1-15,-1-2-8 16,-2 2-4-16,-14-11-10 15,-9-6-6-15,-19-17-6 16,-10-11-8-16,-20-27-37 16,-12-19 0-16,-40-38-847 15,-41-36 548-15</inkml:trace>
  <inkml:trace contextRef="#ctx0" brushRef="#br0" timeOffset="140396.07">21895 11870 342 0,'-11'11'1439'0,"22"-2"-1339"16,20-1-81-16,31-2 64 15,27-3 11-15,23-4 27 16,27-9-11-16,23-5-59 16,1-2-2-16,5-4-34 15,-4 6-15-15,-19 2-36 16,-19 1-40-16,-19 4-123 16,-21-3-38-16,-31 0 119 0</inkml:trace>
  <inkml:trace contextRef="#ctx0" brushRef="#br0" timeOffset="140784.21">24640 11448 1539 0,'22'39'1035'0,"-6"-3"-919"16,7 10-233-16,14 12-144 0,15 3 126 16,-9-10-137-16,4-7-347 15,-6-12 370-15</inkml:trace>
  <inkml:trace contextRef="#ctx0" brushRef="#br0" timeOffset="140987.21">24597 12419 1933 0,'-17'72'1016'0,"-32"21"-985"15,-27 26-24-15,-88 64 4 16</inkml:trace>
  <inkml:trace contextRef="#ctx0" brushRef="#br0" timeOffset="151885.37">14863 8639 65 0,'-58'36'60'0,"-3"11"-48"16,-4 1-1-16,-16 5 7 15,-2 8-1-15,-21 10 4 16,-10 9 1-16,-12 10 4 16,-9 5 9-16,-15 1 5 15,-6-1 7-15,-10 2 15 16,-2 6 45-16,-8 4 66 16,-2 5-33-16,1 0-66 15,-10-10-14-15,17-4-20 0,3-3-24 16,10 0-10-16,14 0 1 15,14-13-7-15,7-6 0 16,29-21-10-16,4-8-6 16,28-15-128-16,10-7-128 15,20-11 125-15,7-3 98 16,15-11-26-16,9 0 1 16,20-14 53-16</inkml:trace>
  <inkml:trace contextRef="#ctx0" brushRef="#br0" timeOffset="152440.22">15056 9332 244 0,'-28'11'538'0,"1"15"-377"0,-7 2-161 15,-7 8 0-15,-7 3 13 16,-22 3-6-16,-11 0 0 16,-14 2 6-16,-8 6 0 15,-21 3 14-15,4 4-13 16,-31 7 1-16,4 6 1 0,-18 8-3 16,36-11-4-1,62-34-6 1,5 1-3-16,-204 111 0 0,-12 7 0 0,11 7 0 15,86-47 0-15,13 3-3 16,4-3 22-16,13 7 67 16,19-2 27-16,12-15 22 15,9-7-19-15,19-17-6 16,8-8-8-16,25-9-33 16,9-8-25-16,22-19-26 15,8-9-8-15,11-19-86 16,13-10-81-16,18-34-245 15,6-15 152-15</inkml:trace>
  <inkml:trace contextRef="#ctx0" brushRef="#br0" timeOffset="152855.2">12644 9917 287 0,'-21'-12'1210'0,"15"10"-970"16,1 2-206-16,2 13-68 15,-6 4-4-15,-5 17 10 16,-17 11 10-16,-25 11 10 16,-19 8 4-16,-26 8 4 15,-16 9 4-15,-20 14 4 16,-3 1 10-16,-22 7 8 15,3-3 4-15,6-1 4 16,1 6-8-16,30-7-8 16,1-5-6-16,23-13-8 15,6-13-2-15,26-13-2 16,15-4-2-16,22-13 0 16,8-6-4-16,21-4-6 15,11-1 2-15,27 2 6 16,16-1 4-16,47 1 2 15,21-5 6-15,54-7-2 0,32-12 0 16,38-13 0-16,32-10 0 16,36-12 3-16,-6 5 36 15,-1 9-33-15</inkml:trace>
  <inkml:trace contextRef="#ctx0" brushRef="#br0" timeOffset="154169.47">11323 9738 50 0,'0'-39'58'0,"6"5"-33"16,11 9-25-1,4 8-1-15,-1 14 1 0,-1 3 3 16,-7 16 8-16,0 7 5 16,-7 30 7-16,-5 12 0 15,-20 32-2-15,-11 9-2 16,-36 42-5-16,-5 18 1 16,-35 15-8-16,-5 17 0 15,6-5-45-15,-2 3 32 0</inkml:trace>
  <inkml:trace contextRef="#ctx0" brushRef="#br0" timeOffset="162385.09">4537 10233 76 0,'-16'0'74'16,"8"-7"-23"-16,5-1-41 15,10 2-6-15,0 1-1 16,9-1-1-16,-2 1 5 0,0-1 9 15,3-2 5-15,3-3 19 16,7-4 1-16,4-2 21 16,5-1 47-16,6 3 244 15,8 2-160-15,13 6-136 16,7-1-13-16,8 3-22 16,0-3-6-16,6 2-7 15,4 0-2-15,3 0-4 16,4 6 3-16,-3 0-3 15,-5 0 0-15,-9 6 1 16,-17 2-1-16,-17 7-3 16,-16 4 9-16,-22 9 13 15,-6 6 13-15,-27 14 13 16,-7 15-15-16,-27 21-11 16,-13 3-10-16,-12 10-3 15,-1-1-1-15,-8-13-2 0,5-4 0 16,7-9 0-16,-4-6-2 15,4-11 2-15,1-10 2 16,-1-2 2-16,5-8 2 16,11-9-2-16,7 0-2 15,8-12-4-15,9-7-2 16,15-7-2-16,12-4-10 0,16-14-4 16,9-7-2-16,18-10 2 15,7-3 6-15,21-4 8 16,5-1 0-16,21 3 6 15,11 0 0-15,9 8 0 16,7 2-2-16,-5 11-2 16,-5 2 0-16,0 11 0 15,3 2 2-15,0 9-2 16,-1 6 2-16,-2 10 4 16,-1 6 4-16,-15 12 14 15,-1 10 10-15,-11 14 12 16,-11 1 4-16,-9 14 0 15,-8 4 0-15,-32 5 3 16,-14 9-9-16,-33 7 2 16,-24 3-3-16,-20 15-1 15,-17 1 1-15,-22-2 4 16,-14-1 14-16,-17 1 7 0,-7 0 11 16,-11-7 6-16,6-8-18 15,1-21-5 1,2-9-11-16,5-12-14 15,15-13-7-15,-5-12-14 0,10-9-3 16,13-17-11-16,1 0-4 16,26-10-11-16,6-6-15 15,16-10-32-15,1-4-25 0,18-13-81 16,17-6-99 0,33-31 168-16</inkml:trace>
  <inkml:trace contextRef="#ctx0" brushRef="#br0" timeOffset="163207.44">6978 10020 334 0,'58'36'1524'15,"-44"-11"-1155"-15,27 3-357 16,22 3-12-16,0 3 3 15,1 5 0-15,-1 2 0 0,-5 5 0 16,-3 3-2-16,-6 4 1 16,-4 0-1-16,-9 6 1 15,-5 5 1-15,-13 9 0 16,-8 9 0-16,-8 27 0 16,-7 11-3-16,-23 23 0 15,-6 8 0-15,-27 16-2 16,-6 3 2-16,-21 4 2 15,-17 0 2-15,-13 1 2 16,26-69 11 0,3 0 20-16,-77 68 10 0,-16 3 11 15,16-47-11-15,37-56-14 16,11-14-8-16,14-34-16 16,15-12-7-16,20-33-9 15,13-13-11-15,17-26-18 16,3-10-7-16,29-6-11 15,-3 0-1-15,13 4 16 16,8 1 10-16,8 2 16 0,9 6 5 16,9 1 4-16,7 2-1 15,7 11 1-15,2 7-2 16,3 17 3-16,0 9 1 16,5 14 2-16,5 9 0 15,-12 11 3-15,-4 0 2 16,-6 15-1-16,-2-3 1 15,11 7 1-15,4 5-3 16,5-2 0-16,-2-2 0 0,2-1 0 16,10-5 1-16,7-5 1 15,7-6-1-15,5-11 1 16,-2-5-2-16,2-9 0 16,-3-7 1-16,-1-12-2 15,-2-5-1-15,0-16 1 16,-13-9-1-16,-5-21-44 15,0-15-49-15,-16-18-132 16,4-8-1282-16,-20-21 1398 16</inkml:trace>
  <inkml:trace contextRef="#ctx0" brushRef="#br0" timeOffset="163649.79">8789 10132 863 0,'-29'19'1388'0,"-1"11"-1256"0,-7 38-249 16,-14 18-8 0,-27 26 6-16,-8 5-19 0,-32-5 9 15,-4-5-3-15,13-23 14 16,5-12 60-16,43-30 68 15,16-19 0-15,23-21-32 16,14-10-35-16,15-11-57 16,7-1-19-16,12 1 41 15,-1 12 13-15,5 11 25 16,1 13 1-16,1 21 19 16,1 10 28-16,-6 20 133 15,-4 9 16-15,-6 18 50 16,2 9-22-16,-11 22-39 15,-2 11-12-15,-8 5-36 16,-6 3-20-16,-1-5-13 16,-2-11-8-16,5-12-10 15,-2-18-7-15,8-33-17 16,5-13-6-16,7-35-20 0,5-18-28 16,21-43 232-16,2-41-155 15</inkml:trace>
  <inkml:trace contextRef="#ctx0" brushRef="#br0" timeOffset="163819.13">9353 10271 1334 0,'-31'37'975'15,"14"15"-1071"-15,17 13-61 16</inkml:trace>
  <inkml:trace contextRef="#ctx0" brushRef="#br0" timeOffset="164069.19">8638 10934 259 0,'-1'6'1103'16,"15"-3"-650"-16,37 2-414 15,21 3-18-15,32 1 0 16,4 1-6-16,8 2-6 0,-11 2-3 16,-34 3-2-16,-13 0-1 15,-42 2 50-15,-18 4 26 16,-34 12 18-16,-14 8 11 16,-27 16-27-16,-11 4-24 15,-14 7-24-15,3 6-4 16,14 8-65-16,9 0-83 0,27-6-254 15,6-10 222-15</inkml:trace>
  <inkml:trace contextRef="#ctx0" brushRef="#br0" timeOffset="164401.09">9216 11213 71 0,'38'0'83'16,"-4"8"-4"-16,0 20-65 15,-4 12-4-15,-23 15 12 16,-7 12 8-16,-26 10 15 16,-13 9 81-16,-19 4 563 15,-5-1-361-15,-9-2-94 16,-4-6-57-16,-1-6-68 16,1-5-20-16,7-5-34 15,13 4-13-15,11-13-18 16,16-6-9-16,15-14-14 15,9-12-2-15,21-5-8 16,10-3-2-16,27-15 2 0,23-18 3 31,-40 8 6-31,5 1 3 0,155-59 8 0,34-12-1 16,43-29-1-16,-72 23-1 16,0 4 58-16,-13 9 100 15,-40 25-117-15</inkml:trace>
  <inkml:trace contextRef="#ctx0" brushRef="#br0" timeOffset="165655.78">21428 12999 257 0,'-42'28'1149'0,"-8"-3"-668"15,-8 9-370-15,-13 14-78 16,-13 8 16-16,-19 16 20 16,-11 9-6-16,-6 14-26 0,-15 6-8 15,-27 9 4-15,-10 2 6 16,-35 4 19-16,63-38-1 16,-3 1 19-16,-113 61 2 15,-45 17-5-15,31-29-12 16,62-25-33-16,-4-7-13 15,16-7-16-15,15-3-7 0,9-16-10 16,12-11-3-16,29-12-3 16,10-9 0-16,21-8-1 15,12-3-9-15,21-12-27 16,4-4-17-16,18-5-86 16,9-1-54-16,32-13-1073 15,16-9 819-15</inkml:trace>
  <inkml:trace contextRef="#ctx0" brushRef="#br0" timeOffset="166081.67">20402 14247 244 0,'23'-3'859'0,"-3"3"-355"16,0 3-502-16,-6 11-12 15,-17 10-16-15,-14 2-10 16,-23 18-4-16,-15-1 8 16,-23 7 84-16,-14 6 64 0,-12 0 109 15,-11 5-19-15,-21 11-4 16,-7 1-27-16,-22 11-88 15,-8 1-21 1,-9 7-33-16,-13 5-9 0,-5 2-4 16,-11 3-3-16,-7 0 3 15,8-4-1-15,-10-7 1 16,15-7-2-16,13-13-2 16,1 0-2-16,21-9-3 15,8-3 0-15,27-9-6 16,18-8-12-16,34-14-34 15,18-11-28-15,37-14-96 16,9-15-70-16,40-37 134 16</inkml:trace>
  <inkml:trace contextRef="#ctx0" brushRef="#br0" timeOffset="166538.09">18404 14098 221 0,'11'12'980'0,"-19"-13"74"16,-6 4-976-16,-6 9-69 0,-24 24 0 16,-20 17 0-16,-31 30-7 15,-11 8 1-15,-36 12 4 16,-2 5 8-16,-15 2 9 15,-11-1-3-15,3-1 6 16,-1-4 4-16,-1-5 8 16,-4-4 2-16,17 0-6 15,3-6-11-15,21-5-14 16,7 2-4-16,13-13-6 16,14-4-2-16,23-10-7 15,21-8-3-15,24-7-10 16,10-1-11-16,26-8-14 15,8-3-1-15,39-2 9 16,19-8 6-16,40-5 14 16,30 0 7-16,48-12 5 15,15-1-2-15,54-4 4 16,9 0 2-16,26 3 17 0,17 2-17 16,1-5-74-16,12-2 573 15,-22-2-405-15</inkml:trace>
  <inkml:trace contextRef="#ctx0" brushRef="#br0" timeOffset="172326.61">6698 15866 103 0,'-57'-18'99'16,"10"-16"-32"-16,11-1-10 16,19 1-30-16,8 3 14 0,12 6-21 15,8 0-9-15,12 5-11 16,6 0-3-16,20-2 1 16,11-2 2-16,26-11 4 15,15-4 1-15,32-11 3 16,5-5 5-16,15 6 93 15,15-3 248-15,7 13-133 16,-7 8-63-16,15 17-69 16,-3 11-36-16,-9 19-9 15,2 15-6-15,-30 22-2 16,-11 9-4-16,-24 16-4 16,-57-19-6-1,4 0 2-15,5 56-2 0,-33 30 20 16,-35-8 20-16,-65-6 21 15,-8 4-2-15,-34 2-3 16,-12 5-13-16,-11-2-31 0,-10-4-12 16,-6-10-14-16,-7-10-8 15,15-16-9-15,11-14-5 16,13-22-3-16,16-15 5 16,21-22 3-16,19-8 1 15,33-19-2-15,12-4-8 16,22-11-12-16,13-5-5 15,25-7 5-15,22-6 8 0,37-7 16 16,13-5 6-16,29-3 10 16,8-2 4-16,28 3 13 15,9 3 3-15,8 4-2 16,5 6-1-16,-16 9-9 16,-6 6-3-16,-23 13 2 15,-24 6-3-15,-28 17 10 16,-17 6 3-16,-36 18 35 15,-18 10 22-15,-57 19 19 16,-27 14-15-16,-50 28-20 16,-29 15-18-16,-40 17-20 15,-13 7-6-15,-23 8-7 16,-11-3-2-16,-4-10-7 16,3-10-1-16,6-27-4 15,17-13-2-15,30-34-11 16,12-16-14-16,40-32-39 0,18-17-22 15,27-35-93-15,23-18-108 16,33-36 182-16</inkml:trace>
  <inkml:trace contextRef="#ctx0" brushRef="#br0" timeOffset="172873.8">9501 15963 287 0,'72'22'1364'0,"-4"-36"-862"16,29-14-382-16,45-3-118 16,15-4 2-16,28 4-1 15,5 2 0-15,6 8-1 16,4 4-1-16,-31 9 2 15,-16 8-1-15,-41 14-2 16,-28 10 0-16,-46 18 9 16,-24 17 19-16,-41 28 37 15,-18 14-2-15,-30 18-1 16,-26 15-15-16,-21 18-28 16,-13 12-6-16,-18 18-10 0,7-6 1 15,-5-2-2-15,9-4 0 16,-1-11 0-16,4-8-1 15,27-19 0-15,14-11 2 16,31-27-2-16,16-12 2 16,27-33-8-16,14-14-6 15,35-19-6-15,15-13-2 0,27-15 6 16,23-12 5-16,26-16 6 16,21-8 1-16,34-12 1 15,9 4 0-15,23-6 0 16,4 5 0-16,6-1 0 15,-7-3-2-15,-2-1 1 16,-11-2 1-16,-23-6 8 16,-16-5-7-16,-39-9-70 15,-15-8-102-15,-30-15 97 16</inkml:trace>
  <inkml:trace contextRef="#ctx0" brushRef="#br0" timeOffset="173306.22">12882 14647 1097 0,'-17'38'1324'15,"-28"-1"-1084"-15,4 16-186 16,1 36-58-16,-10 20-2 0,-22 37-6 15,-6 13-8-15,-28 15-26 16,-9 4-6-16,3-21 9 16,5-14 10-16,40-42 28 15,18-23 4-15,37-37-14 16,12-12-4-16,22-16-2 16,6 4 3-16,6 9 12 15,3 9 6-15,-7 30 11 16,1 16 3-16,-15 47 10 15,-5 20 4-15,-18 35-3 16,-7 18 0-16,-6 16 12 16,-8 1 2-16,-2-2-1 15,2-14 0-15,8-33-20 16,8-17-9-16,12-54-10 16,14-25-26-16,12-52-47 15,12-35-12-15,19-86-48 16,15-50-30-16,43-100 113 15</inkml:trace>
  <inkml:trace contextRef="#ctx0" brushRef="#br0" timeOffset="173459.93">13537 14953 1286 0,'-20'31'1112'0,"14"-16"-1003"0,46-24-765 16,21-11 304-16</inkml:trace>
  <inkml:trace contextRef="#ctx0" brushRef="#br0" timeOffset="173696.09">13165 15717 377 0,'14'39'1639'0,"22"-22"-1320"16,29-9-248-16,30-10-72 16,7-1 2-16,-1 3 2 15,-3 6 0-15,-36 16 2 16,-21 9-1-16,-52 28 3 16,-34 24 2-16,-49 37 1 15,-13 12-2-15,-26 16-2 16,7 0-4-16,16-22-20 0,13-12-15 15,40-47 477-15,19-25-344 16</inkml:trace>
  <inkml:trace contextRef="#ctx0" brushRef="#br0" timeOffset="174000.56">14324 15848 254 0,'39'6'1032'0,"-8"5"-643"15,-3 6-218-15,-19 25-94 16,-15 14-13-16,-44 30-22 16,-21 16-10-16,-48 31-19 15,-13 8-7-15,-29 29 54 16,-7 6 30-16,-14 6 48 16,1 0 3-16,13-7-38 15,8-15-22-15,45-18-41 16,20-18-15-16,57-36-28 15,24-14-10-15,50-29-15 16,28-13-3-16,60-31 7 16,32-9 5-16,61-27 12 15,30-15 4-15,44-8 18 16,27-4 6-16,45 1-11 0</inkml:trace>
  <inkml:trace contextRef="#ctx0" brushRef="#br0" timeOffset="182594.31">1707 15725 288 0,'-106'9'1130'0,"46"-9"-1093"16,-4 6-27-16,-5 8-18 15,2 11-12-15,-11 14-3 16,1 11 3-16,-4 23 12 0,-5 10 6 15,-4 16 10-15,-2 7 31 16,12 0 55-16,7 3 20 16,33-6 6-16,16-5-33 15,23-9-58-15,12-8-16 16,18-8-13-16,16-6 2 16,24-16 17-16,4-6 14 15,16-18 24-15,3-7 5 0,-2-12 0 16,2-5-3-16,-6-5-8 15,-8-5 0-15,-13 0-14 16,-6 1-5-16,-12 6-14 16,-13 2-5-16,-17 4 1 15,-14 2-1-15,-14 13-2 16,-21 6-1-16,-29 18-6 16,-11 8-3-16,-20 19-1 15,1 7-1-15,-11 10-4 16,4 3-3-16,-3-5-10 15,3-2-18-15,15-18-73 16,7-9-53-16,28-24-149 16,15-14-294-16,19-35 77 15</inkml:trace>
  <inkml:trace contextRef="#ctx0" brushRef="#br0" timeOffset="182836.2">1821 16670 1119 0,'-23'90'1204'16,"10"10"-1188"-16,2 3-8 0,2-2-2 15,-2 5-5-15,-3-5-11 16,0-6-22-16,-2-22-121 15,2-20-112-15,5-39-529 16,-7-22 128-16</inkml:trace>
  <inkml:trace contextRef="#ctx0" brushRef="#br0" timeOffset="183078.387">2307 15357 1376 0,'6'69'1176'15,"0"-4"-951"-15,11 15-289 16,-3 7 106-16,4 2-53 16</inkml:trace>
  <inkml:trace contextRef="#ctx0" brushRef="#br0" timeOffset="183669.75">2073 16424 409 0,'30'6'1652'0,"4"-17"-1348"0,16-9-280 15,17-10-10-15,5 2 3 16,-9-1-11-16,-3 2-1 15,-9 10-2-15,-7-3 1 16,-12 7-1-16,-7 6 1 16,-16 13 3-16,-12 11 0 15,-20 28-2-15,-11 16-3 0,-21 26-4 16,-5 16-4-16,-1 14-2 16,0 2 2-16,2-6 3 15,6-11 1-15,9-25 2 16,16-10 3-16,28-24-3 15,8-10 0-15,22-18 0 16,16-8 1-16,14-17 5 16,3-5 3-16,15-9-1 15,-3-4 1-15,9 5-2 16,3-3-1-16,13 1-3 16,-2-3-1-16,3-10 1 15,-3-5 0-15,-9-21 5 16,-5-11 1-16,-3-15 0 15,-3-5 1-15,-9-2-4 16,-6 7 0-16,-13 6 0 16,-9 8-1-16,-29 7 1 0,-26 40 0 31,6 13-3-31,2 2-4 0,-55-5-4 0,-18 19-3 16,-28 52 3-16,23 25 3 15,-4 22 6-15,3 14 3 16,16 9 3-16,-2 4 0 15,21-2-2-15,19-4-2 0,21-12-2 16,24-4 0-16,24-26 1 16,5-14 1-16,21-33 5 15,3-22 0-15,9-28-3 16,-6-12 0-16,-1-22-5 16,-8-4-8-16,-15-6-30 15,-5-2 431-15,-33 0-308 16</inkml:trace>
  <inkml:trace contextRef="#ctx0" brushRef="#br0" timeOffset="184209.86">2168 16400 176 0,'-25'0'159'0,"-3"-1"496"16,13-4-267-16,18-4-311 15,14-2-33-15,27 2-56 16,7 1-6-16,10 9 8 16,-1 6 4-16,-5 10 2 15,-5 5 2-15,-13 6 2 16,-6 7 6-16,-15 14 56 15,-8 7 42-15,-11 14 64 16,-8 8-20-16,-13 3-16 16,1 4-14-16,-7 7-28 15,-4 3-11-15,3 6-28 16,0 0-20-16,14-13-20 16,4-12-4-16,8-22-7 0,1-13-2 15,10-19-12-15,14-10-3 16,16-27-6-16,20-17-7 15,22-36-41-15,9-18-17 16,22-20-1091-16,19 1 543 16</inkml:trace>
  <inkml:trace contextRef="#ctx0" brushRef="#br0" timeOffset="184586.28">3824 16444 205 0,'-25'9'182'0,"12"-9"374"16,9 2-462-16,-3 1-94 16,4 6 0-16,3-9-34 15,-3 0 7-15,-5 21 21 16,-26 46-1-16,8-35 87 15,-4 7 46-15,-1 2 105 16,-7-4-46-16,4-1-11 16,1-3-55-16,-1-4-61 15,11 5-10-15,6-10-12 0,0-4-7 16,9-1-13 0,-2-8-8-16,4-5-5 0,3 0-2 15,3-4-2-15,-1-2-2 16,1-2 0-16,0 0 0 15,0 1 9-15,-2-1 6 16,0 1-45-16,1-1-77 16,-1 1 71-16</inkml:trace>
  <inkml:trace contextRef="#ctx0" brushRef="#br0" timeOffset="185540.65">4418 15796 36 0,'52'-60'53'0,"-9"4"-37"16,-5 1-3-16,-15 16-6 16,-6 10-3-16,-17 16 0 15,0 7 0-15,-9 11 1 16,-5 1-1-16,-6 8-1 15,-4 1-1-15,-2 3 4 0,-5 0 6 16,3-2 15-16,1 1 6 16,1 0 8-16,5-6 13 15,3 0 2-15,-4-3 47 16,11-1 390-16,-3 3-249 16,5-1-111-16,-2 5-68 15,3 6-36-15,6 2-15 16,-8 14 2-16,6 8 16 15,-6 16 46-15,-11 10 28 0,6 22 30 16,-6 5-32-16,-3 9-6 16,10-1-13-16,-2 3-22 15,5-4-9-15,11-9-21 16,6-6-6-16,15-27-8 16,7-9-7-16,12-23-4 15,8-18-4-15,5-24 1 16,5-23 5-16,7-33 10 15,-1-21 4-15,5-32 4 16,-5-10-6-16,-13-6-6 16,-6-3-5-16,-17 9-2 15,-11 8-2-15,-17 17 2 16,-12 8 1-16,-24 23 1 16,-11 8-1-16,-13 33-6 15,-9 17-2-15,-1 31-4 16,-2 19 1-16,5 20 1 0,-1 18 0 15,13 17 0-15,9 2-2 16,25 0-2-16,24-7-1 16,41-30-1-16,15-15-3 15,35-56 0-15,10-30 0 16,11-61 4-16,14-28 3 16,1-41 0-16,1-13 2 15,-12-9 0-15,-10 3 3 0,-26 21-1 16,-18 17 2-16,-24 39 1 15,-13 22 2-15,-23 45 6 16,-9 22-2-16,-22 40-5 16,-15 24-1-16,-22 52-5 15,-12 24 0-15,6 38 11 16,-1 8 6-16,22 17 2 16,8 7 0-16,5 3-8 15,13 9-6-15,12 2-3 16,6-3 2-16,17 2 2 15,1 1 3-15,9-2 5 16,1 1 0-16,-7-5-3 16,-6-10-1-16,-5-19-4 15,-6-17 0-15,-13-36 2 16,-10-20-4-16,-31-37-37 16,-15-13-44-16,-29-38-15 0,-9-24-1038 15,-13-35 288-15</inkml:trace>
  <inkml:trace contextRef="#ctx0" brushRef="#br0" timeOffset="185738.31">4383 15991 304 0,'98'19'1445'0,"-11"-22"-976"15,23-2-342-15,46-11-92 16,14-4-4-16,-3-10-16 15,-9 1-8-15,-14-5 4 16,-12-1 1-16,-17-5-69 16,-12-4-72-16,-25-2-208 15,-21-6-1168-15,-24-8 1395 16</inkml:trace>
  <inkml:trace contextRef="#ctx0" brushRef="#br0" timeOffset="186180.93">5932 14252 205 0,'-23'15'229'0,"-7"-2"858"16,2-1-819-16,5 16-133 15,-1 7-3-15,-2 16-62 16,-5 11-16-16,0 16-3 15,4 14-4-15,1 15-1 16,7 7 5-16,-4 8-1 16,5 1-11-16,9 6-9 15,3 3-3-15,9 0-8 16,3-2-6-16,11-12-3 16,4-6-5-16,7-12-4 15,7-5 4-15,6-24-5 16,3-5-26-16,1-23 443 0,-2-8-323 15</inkml:trace>
  <inkml:trace contextRef="#ctx0" brushRef="#br0" timeOffset="186501.68">6759 13883 344 0,'-34'5'1562'0,"-24"23"-1226"15,5 14-315-15,2 39-50 16,6 24 2-16,6 32 3 16,4 15 9-16,7 25 11 15,2 7 2-15,15 13 7 16,0 15 2-16,8-3 28 15,-3-4 11-15,-5-8 7 16,1-20 2-16,4-32-22 16,3-18-12-16,-5-39-10 15,2-21 3-15,-8-39 14 16,-5-19 48-16,-13-51-52 16</inkml:trace>
  <inkml:trace contextRef="#ctx0" brushRef="#br0" timeOffset="186723.34">5977 14669 270 0,'6'5'1265'0,"10"-5"-681"16,26 9-527-16,22 4-57 16,31 7 6-16,14 5-3 0,9-8 0 15,1-2-2-15,-18-21 2 16,-6-11-25-16,-8-23-95 15,-11-12-52-15,-17-15-244 16,-13-9-578-16,-23-11 804 16,-9-7 44-16,-5-4 110 15</inkml:trace>
  <inkml:trace contextRef="#ctx0" brushRef="#br0" timeOffset="186872.24">7201 13911 42 0,'45'23'112'16,"7"8"40"-16,4 22 591 15,4 11-63-15,-2 25-390 16,-2 20-84-16,-12 34-93 16,-18 25-36-16,-37 36-44 15,-25 28 12-15,-58 42-34 16,-33 17 438-16,-55 25-333 0</inkml:trace>
  <inkml:trace contextRef="#ctx1" brushRef="#br0">23513 10195 0,'0'0'0,"-18"0"0,1 0 31,-54-35-31,18 17 16,36 18-1,-72-35 1,-34 17-1,17 1-15,18 17 16,-53-18-16,0 1 16,0 17-16,-36 0 15,71 0-15,-52-18 16,-19 0-16,54 18 16,-1-17-16,-123-1 15,18 0-15,88 1 16,17 17-16,-17 0 15,0 0-15,18 0 16,-71 0-16,70 0 16,-317 35-1,53 0 1,194-17-16,0 0 16,0-1-16,18 1 15,-159 35 1,-1 17-1,160-34-15,-283 34 32,283-17-17,106-18-15,-72 18 16,107-35 0,-18 17-16,-70 18 15,-54 35 1,1-52-1,17 16 1,36 19 0,87-53-16,1-1 15,0 19-15,-36 34 16,18-17 0,-35 35-1,53-52-15,-36 52 0,36-18 16,17-34-1,1 16-15,-1 1 16,18 18-16,-17-1 16,-1-17-16,18 18 15,0 35 1,-18 53-16,18-54 0,0-16 16,0 16-1,0 125 1,18 70-16,0-248 15,17 19 1,265 546 0,-177-405-1,-52-106 1,70 35-16,-53-18 16,0-17-16,18-17 15,0-1-15,211 159 16,-193-142-1,-1-16-15,1-1 16,176 106 0,-18-88-1,-141-53-15,35-18 16,124 53-16,-88-53 16,-18-17-16,0 35 15,18-53-15,-36 0 16,406 18-1,-370-18-15,229 0 16,-53 0 0,-177 0-16,-16-53 0,16 35 15,-17-17-15,18-1 16,176-52 0,-159 35-16,18 0 15,229-70-15,71-71 16,-282 70 15,-177 36-31,18-18 16,17-35-16,-34 53 15,-1-18-15,70-105 16,-34 34-16,-36 36 16,18-106-1,-71 124 1,18 17-16,18-106 0,-36 106 15,0-17-15,1 17 16,16-17-16,1-36 16,-17 53-16,34-88 15,-52 53 1,-18 0 0,0 88-16,0 0 15,0 0-15,0 0 16,0-17-16,0 17 15,0 0-15,-18-18 16,1-35-16,17 1 16,0 69-1,-18-70 1,18 1 0,-18 52-1,18 17-15,-17 19 16,-1-19-16,0 19 15,18-1-15,-17 18 32,-1-17-32,0-1 15,-34 0-15,-1-17 16,-71-36-16,-70-34 16,124 69-1,-19 19 1,-87-89-16,17 35 15,53 36 1,1 17 0,-37 1-16,72 17 15,17 0-15,-53 0 16,18 0 0,35 0-1,18 0-15,17 0 16,0 0-16,-17 0 15,18 0 1,-1 0 0,0 0-1,1 0-15,-19 0 16,19 0 62,-19 0-62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09T11:53:03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17608 4157 257 0,'-8'29'868'0,"11"-15"-666"16,18-1-278-16,27-2 7 16,13-5 37-16,16-9 67 15,4-10 31-15,8-11 45 16,3-12-22-16,1-14 7 15,4-5-2-15,7-7-4 16,-2 3-16-16,2 3-39 16,-4 8-17-16,-13 9-10 15,-9 6-2-15,-16 11-2 16,-12 5-1-16,-16 17 0 16,-8 3 0-16,-18 17-1 0,-6 8-1 15,-15 18 2-15,-4 11 2 16,-16 26-1-16,-2 13-1 15,-4 26-1-15,-2 5-1 16,-4 26 1-16,-2 10 1 16,5 15 3-16,-8 18-3 0,4 5 7 15,12-86 4 1,2 2 2-16,-24 71 4 16,3-20 1-16,10-59-2 0,19-57 7 15,-2-16 5-15,6-27 11 16,-1-7-2-16,-2-24-11 15,-5-17-17-15,-9-19-27 16,-4-21-9-16,1-13-6 16,-4-8 9-16,4 1 11 15,2 16 5-15,1 21 7 16,6 18 4-16,7 21 3 16,1 4-3-16,6 10-4 15,11 4-2-15,1 2-11 16,-1 0-6-16,6 3-2 15,0-2 2-15,17-2 14 16,23-6 5-16,82-22 4 0,-44 12 0 16,1 7-6-16,4 10 1 15,-15 15-2-15,-7 12-7 16,-39 35-4-16,-30 28 5 16,-50 42 1-16,-20 25 6 15,-40 32 7-15,-2-1-2 16,-11-3 4-16,8-9 7 0,33-33 10 15,18-22 2-15,43-46-12 16,18-22-13-16,31-49 8 16,21-27 10-16,33-66 15 15,18-36 9-15,30-69-18 16,10-17-12-16,21-46-14 16,-1-14-1-16,10 14 0 15,-6 11-1-15,-35 56-1 16,-15 38 2-16,-29 52 2 15,-18 25-2-15,-12 42-9 16,-16 17-5-16,-20 23-7 16,-7 6 0-16,-8 23 8 15,-1 8 4-15,5 18 4 16,11 11 4-16,12 0-4 16,8 2 4-16,13-7-1 15,17-9 1-15,23-16 1 16,11-10 7-16,29-33 7 0,-1-16 7 15,-4-21 10-15,-7-15 1 16,-20-15-2-16,-11-9-3 16,-21-10-11-16,-4-1-1 15,-21-5 0-15,-15-2-2 16,-22-4-3-16,-9-2-2 16,-23 21-6-16,-11 7-2 0,-16 36-6 15,-12 14-4-15,1 27-3 16,4 12 0-16,21 12-3 15,16 5-1-15,16 2-8 16,15 4-1-16,9-1 7 16,11 3 4-16,8 5 10 15,-1 4 2-15,-1 11 0 16,-4 7 2-16,-2 19-2 16,0 15 1-16,4 26 1 15,-1 16 1-15,-9 26 0 16,-1 16 1-16,-13 18 1 15,-10 3 1-15,1-4 1 16,-10-23 5-16,-7-41 6 16,2-22 3-16,-4-45 9 15,-1-14 6-15,1-31 16 16,-11-16-4-16,-3-23 7 0,-8-21-9 16,-11-34-20-16,4-15-11 15,-15-30-14-15,8-6-3 16,3 8 4-16,4 8 1 15,13 35 3-15,2 18 5 16,22 23-2-16,11 5-1 0,5 13-10 16,6 4-8-16,12 6-6 15,3 0-1-15,31 0 7 16,19 0 2-16,22 3 7 16,20 5 0-16,5 9-1 15,-5 8-7-15,-31 9-29 16,-21 7-7-16,-57 12-5 15,-17 14 5-15,-64 23 36 16,-28 13 7-16,-22 28 10 16,-12 1 16-16,28 2 10 15,28-10 1-15,48-30-15 16,18-21-17-16,45-40-17 16,15-26 2-16,25-49 15 15,27-34 9-15,40-67 4 16,16-38-3-16,29-55-10 15,3-20-1-15,-2-29-1 16,-5 7 1-16,-23 21 1 16,-10 29 0-16,-52 71 4 0,-22 31 4 15,-38 72 4-15,-20 19 3 16,-21 48-14-16,-26 23-6 16,-38 43-11-16,-11 22-7 15,-21 18 15-15,15-1 5 16,34-26-3-16,19-18-1 15,62-25-10-15,25-17 2 16,44-18 9-16,12-10 6 0,7-6 6 16,1 2 0-16,-31 11-1 15,-21 9-1-15,-36 25 2 16,-21 13 2-16,-32 35-1 16,-14 18 1-16,-18 16-4 15,-12 12 5-15,-1 11 6 16,9 5-3-16,1 4-1 15,12-6-2-15,15-20-4 16,-1-20-1-16,34-36-1 16,3-17 0-16,14-32-5 15,7-14 1-15,17-30 4 16,10-18 4-16,18-42 3 16,11-19 1-16,7-27-7 15,4-2-1-15,-6 13 0 16,-5 14 0-16,-14 38 5 15,-9 17-1-15,-19 33-5 16,-11 17 0-16,-14 37-4 0,-12 16-1 16,-23 34 3-16,-10 6 2 15,-14-2 2-15,1-8 2 16,15-34 3-16,9-16-9 16,12-52-19-16,13-30-10 15,19-78-10-15,12-46 3 16,29-57 18-16,17-27 15 0,22-17 18 15,9-3 7-15,4-2 4 16,4 3-2-16,-4 36-4 16,-3 28 1-16,-12 59-2 15,-15 38 0-15,-29 51-2 16,-16 18-7-16,-20 26-10 16,-2 12 0-16,-4 5-5 15,2 4 0-15,4 8 2 16,-5 2-2-16,5 3-1 15,-3-1-2-15,4 6-6 16,3-4 1-16,2 4-3 16,8 4 2-16,3 2 2 15,2 4 2-15,4 0 2 16,-3-1-1-16,-1 9 4 16,-2 2 2-16,7 6 1 15,5 0 2-15,18-5 0 0,1-3 2 16,8-3 0-16,-1-3 1 15,-8-5 0-15,-7 5 0 16,-24-3 3-16,-20 9-1 16,-38 11 2-16,-21 4 0 15,-37 13 1-15,-18-2-2 16,-12 9-1-16,-7-1-2 16,-4 13-3-16,11 5-1 0,-5 1 0 15,9 1 1-15,11-7-1 16,3-3 0-16,26-5 1 15,11-9-2-15,32-5 1 16,10-11-1-16,33-22-4 16,17-2 2-16,41-28 5 15,29-10 5-15,33-26 8 16,22-15-2-16,1-21-1 16,-1-9 0-16,-15-7 1 15,-11 1-2-15,-23-5 0 16,-18 1-2-16,-32-3 0 15,-16-2-1-15,-41 1-24 16,-20-1-22-16,-35 3-30 16,-15 1-7-16,-12 5 5 15,-3 12 17-15,-3 7 27 16,10 13 5-16,14 15 19 16,20 13 13-16,27 14 10 0,9 4-4 15,12 11-4-15,0 7 2 16,9 24 10-16,1 29 12 15,-5 82 6-15,-9 72-8 16,-30 189-13-16,-21 128 14 0,-25 286 414 16,-19 142-332-1</inkml:trace>
  <inkml:trace contextRef="#ctx0" brushRef="#br0" timeOffset="1521.85">17824 9545 220 0,'-14'75'320'15,"0"4"745"-15,42-4-1107 16,19-9-12-16,31-37 22 16,11-23 4-16,20-43 24 15,9-28 24-15,18-40 92 16,-1-18 8-16,1-4 8 16,-12-6-39-16,-32 23-49 15,-11 10-1-15,-31 15-6 16,-8 16-4-16,-28 1-5 15,-13-4-11-15,-33-6-76 16,-17-6-48-16,-25 3-126 0,-17 3-48 16,-4 25-30-16,-7 17-197 15,8 27 526-15,12 9 279 16,24 14-60-16,16 6-78 16,28 10-49-16,14 10-41 15,16 9 33-15,12 10 22 16,17 8 14-16,1 0-25 0,4 17-19 15,-6 1 3-15,-13 21 5 16,0 13-2-16,-11 21 0 16,-2 9-13-16,-6 18-33 15,-4 7-10-15,-8 13-21 16,0 6-11-16,3 11-5 16,-3 0-1-16,0-5 1 15,0-10 0-15,3-35-4 16,5-22-5-16,1-54-24 15,5-27-22-15,-5-46-21 16,1-25-16-16,-12-55-22 16,-1-31 12-16,-11-45 11 15,0-22 2-15,3-14 50 16,-6 2 18-16,8 30 18 16,-1 22 8-16,-18 51 13 15,11 33 4-15,-40 42 2 16,-12 24-4-16,-27 47-19 15,-23 18-5-15,-10 40-8 0,11 7 10 16,-4 6 23-16,13-7 8 16,39-27 5-16,8-14-8 15,46-32-29-15,18-18-11 16,41-34-8-16,13-25-2 16,46-49 7-16,16-33 5 0,27-58 0 15,25-16 2-15,15-9 4 16,-5 8 1-16,6 41 4 15,-20 19 1-15,-36 54 9 16,-66 59-2 0,1 1 11-16,8 38 9 0,-22 49 4 15,-27 26 7-15,-35 12-1 16,-9 6-5-16,-16 1-2 16,-5-2-5-16,2-8-5 15,-4-19-5-15,12-31-5 16,12-22-13-16,22-45-21 15,24-25-6-15,44-67-7 16,20-32 13-16,55-59 22 16,27-16 4-16,34 1 2 15,-8 18 1-15,-20 55 1 0,-29 36 0 16,-72 65-2-16,-24 24 1 16,-51 45 2-1,-17 23-1-15,-26 43 5 0,-10 16-5 16,-9 21 18-16,6 5 7 15,25-15-3-15,18-7 0 16,28-25-22-16,19-19-12 16,33-35-9-16,11-29-5 0,28-62-50 15,16-36-80-15,-2-87 94 16</inkml:trace>
  <inkml:trace contextRef="#ctx0" brushRef="#br0" timeOffset="2442.59">21286 8099 1068 0,'-34'89'1318'0,"15"-32"-1027"16,7 9-322-16,21 7-70 15,5 2 72-15,8-10 37 16,0-9-2-16,18-23-5 0,11-19-1 15,18-38-2 1,9-19-2-16,6-38-1 0,8-11 0 16,1-14 3-16,-2-1 3 15,-24 4 13 1,-15 3 4-16,-28 12 10 0,-10 8 1 16,-9 18 0-16,-12 7-4 15,-4 21-1-15,-3 11-5 16,2 15-9-16,4 8-9 0,2 12-20 15,3 15-7 1,3 21 0-16,3 16 5 0,26 1 12 16,15-7-1-16,34-22 1 15,14-22-1-15,34-30-2 16,-1-12 2-16,7-11 3 16,-4 2 1-16,-30 10 5 15,-6 9 1-15,-18 7 2 16,-5 6 1-16,-12 10-1 15,-4 4-1-15,-25 15-2 16,-21 5-17-16,-48 18-77 16,-29 15-71-16,-56 14-82 15,-16 4-14-15,-27 2-10 16,-15-1-141-16,-5 5-231 16,-1 3 549-16,7 9 69 15,0 3 32-15,20 0 59 0,18 2 440 16,31-5 47-16,29-5-260 15,44-19-153-15,27-14-84 16,58-32-59-16,32-18-2 16,58-40 36-16,31-24 19 15,53-38 14-15,-59 15-4 32,-76 40-31-32,-2 0-7 0,216-100-12 0,-37 12-3 0,-87 36-2 15,-133 66 23-15,-51 28 21 16,-24 17-4-16,-43 34-2 15,-20 18-18-15,-39 29-15 16,-21 14 4-16,-25 15 3 16,-20 11-4-16,-27 13-15 15,2 1-6-15,-5-9 2 16,10-11 1-16,47-39 8 16,27-21-4-16,68-42-43 15,35-22-39-15,53-27-39 16,18-16 4-16,49-10 30 15,17-4 41-15,46 10 59 16,15 14 17-16,17 18 32 16,10 8 15-16,11 8 18 15,6 0 3-15,6-7-18 16,12-4-18-16,-17-19-38 0,-4-12-10 16,-21-28-27-16,-26-19-82 15,-23-40-155-15,-22-26-158 16,-26-40 192-16</inkml:trace>
  <inkml:trace contextRef="#ctx0" brushRef="#br0" timeOffset="2575.25">23432 8224 120 0,'23'-19'117'15,"5"41"16"-15,7 21 714 0,10 43-381 16,0 12-136-16,2 23-149 16,-5-1-66-16,-10-22-62 15,-4-9-47-15,-25-39-111 16,-9-16 82-16</inkml:trace>
  <inkml:trace contextRef="#ctx0" brushRef="#br0" timeOffset="3034.42">21445 10305 1305 0,'-69'115'1159'0,"38"-18"-1018"16,14-8-166-16,19-13-7 16,16-8 29-16,15-30 4 0,20-15 0 15,28-40-7-15,14-30-3 16,34-54 1-16,7-28-2 16,2-22 8-16,-8 4-2 15,-46 37 0 1,-27 29 2-16,-37 48 9 15,-13 21 3-15,-17 35-4 0,-10 15-2 16,-11 25-10-16,0 14-2 0,1 11 7 16,7 4 1-16,18-3 0 15,10-3-1-15,21-12-3 16,12-7-1-16,19-14-2 16,13-12 1-16,27-18 1 15,17-10 0-15,29-18 5 16,9-11 6-16,24-24 6 15,7-12 4-15,-17-21 4 16,-4-5-3-16,-53-1-4 16,-28 6 10-16,-61 17 44 15,-37 3 11-15,-84 12-9 16,-44 2-26-16,-104 25 308 16,-59 19-272-16</inkml:trace>
  <inkml:trace contextRef="#ctx0" brushRef="#br0" timeOffset="6118.08">13453 12767 254 0,'-4'51'1035'0,"22"-18"-593"16,23 1-364-16,52 5-82 16,8-2 35-16,8-4 26 15,4 0 10-15,-25-2-2 16,-4-5-4-16,-10-1-24 15,-12-5-11-15,-12-4-14 16,-5 0 1-16,-16-6-47 16,-8 0-3-16,-37-1 19 15</inkml:trace>
  <inkml:trace contextRef="#ctx0" brushRef="#br0" timeOffset="6449.55">12944 13953 1481 0,'-3'67'1083'16,"17"25"-1047"-16,9 18-36 16,-2 26 2-16,-10 18 1 0,-21 31-1 15,-15 0 1 1,-11 54-1-16,-9 14 2 0,5 23-1 15,6 23 1 1,5-11 0-16,8-3-1 0,7-20 2 16,6-16-1-16,8-38 0 15,3-24-2-15,8-53-6 16,0-25-10-16,7-54-44 16,4-26-35-16,5-52-63 15,7-41-49-15,16-98-49 16,11-48 140-16</inkml:trace>
  <inkml:trace contextRef="#ctx0" brushRef="#br0" timeOffset="6934.58">14226 13512 420 0,'79'-74'1659'0,"18"14"-1412"0,13 6-91 16,13 9-54-16,2 7-14 15,-1 7-44-15,-4 3-13 16,-15 10-13-16,4-3-4 16,-13-2-7-16,-2 4-2 15,-4-4-3-15,-3 0 0 16,-7 4-4-16,-4 2-3 0,-14 15-9 16,-28 5-8-1,1 2-13-15,11 20-4 0,-5 14 4 16,-13 3 4-16,-19 19 16 15,-3 9 6-15,-2 26 6 16,0 15-1-16,2 27 2 16,-2 13-2-16,5 33 1 15,2 20 0-15,0 31 2 16,6 20 1-16,-2 16 0 16,4 8 1-16,-6 9 3 15,-6-1-2-15,-4 1 7 16,-7-8 2-16,-9-23 8 15,-5-19 8-15,-15-50 25 16,3-24 5-16,-10-55 17 16,1-19 1-16,-5-39-12 0,-7-18-5 15,-25-28-19-15,-16-16-15 16,-53-44-42-16,-19-29-29 16,-46-67-55-16,-33-46-45 15,-25-82-674-15,-2-43 510 16</inkml:trace>
  <inkml:trace contextRef="#ctx0" brushRef="#br0" timeOffset="7179.5">13537 13853 323 0,'11'21'1434'16,"10"3"-1135"-16,19 20-242 15,11 9-2-15,10 14 11 16,0 12-10-16,-10 10-19 16,-6-2-8-16,4-7-13 15,-6-13-4-15,12-28-21 16,4-19-57-16,6-47-175 16,9-30-236-16,25-58 248 15</inkml:trace>
  <inkml:trace contextRef="#ctx0" brushRef="#br0" timeOffset="7880.92">14940 13610 51 0,'91'-56'114'16,"-16"22"48"-16,-35 47 674 0,-20 22-202 16,-23 48-327-16,-20 23-60 15,-41 32-123-15,-19 15-52 16,-35 9-49-16,-5-5-10 16,-8-11-11-16,-10-7-2 15,0-14-2-15,3-4 0 0,9-15 1 16,15-3 1-16,14-5 3 15,7-5-2-15,15-13-1 16,11-21 0-16,31-31-10 16,16-14-17-16,28-38-22 15,15-18-6-15,28-34-1 16,19-16 13-16,19-9 29 16,17-2 10-16,11 8 13 15,3 0 9-15,17 17 13 16,-8 12 5-16,-11 22-11 15,-12 19-4-15,-31 27-4 16,-11 15 2-16,-31 25 4 16,-18 8 2-16,-32 26-2 15,-20 11-4-15,-32 10-5 16,-9 10-2-16,-17 0-3 16,-14 1-3-16,-1 2-2 0,-5-5-2 15,10-9-2-15,10-12 0 16,27-20 0-16,12-16-1 15,31-24-9-15,22-7-5 16,23-19-1-16,14-4 3 16,36-13 10-16,10-5 6 15,24-11 5-15,21-2 3 0,4-4 0 16,6-1 1-16,-6 10-3 16,-15 1-3-16,-17 10-2 15,-19 12 0-15,-29 11 2 16,-11 7 4-16,-38 17 13 15,-22 4 4-15,-34 18 4 16,-19 5-3 0,38-26-9-16,-1 1-1 0,-164 93-3 15,-13 11-1-15,-28 2-2 16,73-47-2-16,26-10 2 16,14-12 0-16,43-15 1 15,19-10-5-15,38-16-14 16,27-6-10-16,36-2-8 15,30-2-6-15,67-6 2 16,19-5 2-16,96-31 8 16,15-19-8-16,87-34-42 0,41-15 8 15,12-46 25-15</inkml:trace>
  <inkml:trace contextRef="#ctx0" brushRef="#br0" timeOffset="8164.769">16498 13392 1803 0,'0'53'1036'0,"12"-4"-965"15,10 2-70-15,31 2-8 16,-2-5 12-16,-10-9 20 16,-4 2 46-16,-26 5-45 15</inkml:trace>
  <inkml:trace contextRef="#ctx0" brushRef="#br0" timeOffset="8566.16">16372 14439 1529 0,'40'57'1088'16,"11"-8"-1022"-16,13-3-55 15,-9 4-2-15,-12 3-1 16,-21 11-8-16,-16 1-5 0,-7 10-6 15,-19-3 0-15,-2-7 3 16,-6 0 4-16,4 2 4 16,3 0 3-16,-9 10-2 15,0 5-1-15,-18 15 0 16,-3 5-1-16,-10 9-2 16,2 7 2-16,1-1 1 15,4-3 0-15,12-10 8 16,7-7 5-16,18-21 3 15,8-6 0-15,12-19-7 16,5-10 1-16,15-16-1 16,8-13 5-16,16-43 10 31,-20 15 4-31,-3 2 11 0,90-76 2 0,43-70-7 16,18-35-4-16,-18-21 5 15,11-21-12-15,-24-26-23 16,-14-11 290-16,-44 9-228 15</inkml:trace>
  <inkml:trace contextRef="#ctx0" brushRef="#br0" timeOffset="9782.29">17282 13681 666 0,'18'18'1645'0,"8"-7"-1262"0,33 2-363 16,2-4-9-16,15-9 14 15,4-5 1-15,10-9-4 16,5-11-5-16,0-21-8 16,0-20-4-16,-3-26-3 15,-8-4-2-15,-12-8 2 16,-16 7 0-16,-28 10 5 16,-14 4 4-16,-14 9 4 15,-8 2 0-15,-11 11 0 16,1 10-2-16,-9 18 5 15,4 13 7-15,-5 14 7 16,-2 6-3-16,0 12-7 16,-1 10-10-16,-11 23-12 15,0 20-3-15,-14 34-5 16,-1 17 1-16,-13 40 1 16,-11 12 2-16,3 25 2 0,-2 3-1 15,13 1 3-15,14-14-2 16,14-32 1-16,10-21-1 15,15-57 2-15,8-20 0 16,6-33-4-16,10-15-4 0,20-26-2 16,4-16 2-1,30-33 4-15,11-8 2 0,23-11 2 16,14 5 1-16,7 17 1 16,-1 13 1-16,-14 32 0 15,-12 16 1-15,-14 32 4 16,-10 13-1-16,-18 31 0 15,-9 13-2-15,-30 16-4 16,-16 9 1-16,-39 4-2 16,-12-2 0-16,-29-11 1 15,-10-15-1-15,-14-22-19 16,-8-12-5-16,-14-25-1 16,7-10 2-16,16-27 19 15,16-10 1-15,45-19-11 16,16-7-3-16,38-11-1 15,16-5 3-15,28-4 15 16,16 2 3-16,25 10 4 16,3 8 0-16,0 14-4 0,-9 7-1 15,-22 18 1-15,-15 6-3 16,-17 11-2-16,-12 6-3 16,-33 18-12-16,-18 17-13 15,-40 28-35-15,-28 20-3 16,-42 27 13-16,-21 10 16 15,-19 20 34-15,-12 5 14 0,20-1 38 16,18-9 15-16,30-29 17 16,39-16-4-16,32-38-30 15,27-17-14-15,41-25-17 16,21-12-5-16,49-27-3 16,14-20 4-16,45-35 6 15,16-17-1-15,20-26-5 16,9-4-4-16,-7-12-4 15,-2-1-1-15,-23 9-1 16,-16 3-6-16,-36 19-16 16,-20 17-7-16,-35 29-34 15,-20 16 1-15,-46 32 2 16,-23 14 5-16,-38 41 30 16,-17 25 3-16,-27 42 22 15,1 23 14-15,-21 34 13 16,-7 11 1-16,-9 15-7 15,-4-1-5-15,18-23-4 16,11-22 1-16,38-51-13 0,11-32-21 16,42-52-72-16,13-24-23 15,22-41-7-15,17-12-2 16,21-9 85-16,17 2 43 16,22 21 45-16,11 8 13 15,17 24-5-15,10 9-6 0,8 7-13 16,20 14-3-16,15-3 3 15,13 4 2-15,15 6 10 16,4-3-2-16,3-4-13 16,-14-2-9-16,-19-24-24 15,-17-17-26-15,-35-51-26 16,-14-27-48-16,-45-50 58 16</inkml:trace>
  <inkml:trace contextRef="#ctx0" brushRef="#br0" timeOffset="10690.34">18698 14679 1455 0,'17'38'1146'16,"27"6"-928"-16,40-3-190 16,25 2 11-16,26-15 25 15,12-15 2-15,15-18-23 0,-7-18-13 16,7-32-22-16,-12-10-7 15,-15-24-23-15,-20-4-14 16,-30-10-27-16,-23 2-15 16,-33-2-42-16,-15 0-27 15,-28 5-27-15,-20-3-44 16,-36 6-161-16,-5 4-1023 0,-29 25 1182 16,1 17 149-16,22 43 85 15,7 17 69-15,36 25 79 16,15 14 618-16,9 15-482 15,4 11 4-15,7 27 23 16,3 14-28-16,3 26-127 16,7 11-39-16,-4 16-54 15,-1 4-21-15,-8 5-26 16,-4 5-11-16,-4 0-9 16,1 4-3-16,6-4-2 15,1-13 1-15,3-31 4 16,3-23 0-16,1-45 0 15,-3-21 0-15,-2-32-10 16,-9-18-3-16,-10-29-19 16,-14-22-7-16,-21-40 2 15,-12-11 5-15,-11-21 17 16,7 9 5-16,2 18 5 16,-1 12 3-16,9 44 7 15,4 21 1-15,12 25-5 0,9 11-7 16,22 11-9-16,11 2-9 15,26-9-9-15,28-13-6 16,34-37-13-16,22-25 1 16,25-42 11-16,7-7 10 15,15-7 17-15,-12 14 3 16,-24 37 13-16,-17 19 7 0,-43 44 18 16,-8 21 9-16,-31 41 4 15,-18 22-5-15,-24 36-10 16,-12 9-7-16,-14 6-3 15,0-5 0-15,3-24-4 16,-1-18-5-16,24-35-12 16,2-19-10-16,10-35-22 15,11-15-3-15,11-40-1 16,10-19 5-16,17-37 12 16,23-15 5-16,28-12 4 15,6 2 1-15,28 24 3 16,-5 17 0-16,-20 38-1 15,-13 21 0-15,-31 34 1 16,-15 20 1-16,-14 28 9 16,4 15 6-16,6 21 19 15,5 2 7-15,29-8 3 16,19-15-4-16,48-51-19 0,23-32-5 16,35-95 256-16,18-55-355 15</inkml:trace>
  <inkml:trace contextRef="#ctx0" brushRef="#br0" timeOffset="11790.71">21753 13263 1103 0,'-45'50'1329'16,"-3"9"-992"-16,7 18-338 16,5 5-8-16,15-7 9 15,5-11 0-15,19-21-4 16,14-12-3-16,30-18 2 0,11-15 5 15,30-21 15-15,7-22 7 16,13-28 4-16,-2-15-4 16,-22-14-4-16,-3 2-3 15,-33 0-1-15,-14 7 4 16,-35 10 4-16,-15 6-2 16,-29 22-11-16,-11 16-6 0,-16 30-12 15,1 13-3-15,10 25 9 16,16 2 2-16,28-2 2 15,7 1 0-15,28-15-3 16,13-5-2-16,29-26-1 16,31-12 4-16,15-23 1 15,12-2 1-15,-9 11-1 16,-12 12-1-16,-29 30 0 16,-17 13 0-16,-13 30 3 15,-6 13 4-15,3 24 4 16,5 5 1-16,5 6-3 15,13-6-1-15,23-19-2 16,30-18-2-16,32-48-3 16,13-22-2-16,-1-43-3 15,-7-19 0-15,-31-11-10 16,-20 3-2-16,-46 9-7 16,-28 12 1-16,-54 16-61 15,-36 10-33-15,-62 39-32 16,-33 24-21-16,-58 63 29 0,-27 25 40 15,-34 33 17-15,0 10 28 16,27 7 131-16,23 0 28 16,43-15 17-16,29-8-1 15,39-24-35-15,28-19 2 16,58-28 23-16,25-15-12 16,57-25-56-16,33-13-15 0,64-31-11 15,35-15 2-15,43-39-3 16,8-16-5-16,-9-12-10 15,-8-9-11-15,-34 9-4 16,-21 14 0-16,-44 21 7 16,-37 23 9-16,-51 27-6 15,-24 19-3-15,-38 40-5 16,-27 20 0-16,-44 45 31 16,-18 14 16-16,-32 38 14 15,-1 17 1-15,-22 7-13 16,-8 17-6-16,1-11-6 15,0-18-2-15,27-24-10 16,14-30-8-16,30-49-19 16,26-20-20-16,31-33-43 15,18-16-13-15,34-27-6 16,9-17 11-16,42-26 37 16,16-8 16-16,43-3 22 0,24 5 5 15,32 21 7-15,16 8 0 16,36 22 2-16,9 13 0 15,9 19 3-15,7 14 0 16,-20 24-3-16,-24 6 2 16,-36 14 0-16,-23 2 1 0,-33-22 2 15,-9-14 16-15,-24-51-64 16,-12-38-2-16,-31-74 454 16,-11-40-342-16</inkml:trace>
  <inkml:trace contextRef="#ctx0" brushRef="#br0" timeOffset="11933.09">23986 13587 149 0,'5'-96'153'0,"12"60"695"16,13 31-223-16,1 44-291 16,1 23-14-16,-3 41-130 15,-12 12-33-15,-17 25-86 16,-17 4-25-16,-29-17-57 16,-21-8-38-16,-37-37-196 15,-19-13-315-15,-31-18 333 16</inkml:trace>
  <inkml:trace contextRef="#ctx0" brushRef="#br0" timeOffset="12320.06">22772 14747 146 0,'-153'92'183'0,"11"9"1175"16,-4 13-1035-16,-7 7-148 15,9 5-16-15,5 3-13 16,30-9-55-16,14-17-24 16,44-30-50-16,18-28-26 15,33-27-36-15,11-17-4 0,29-18 17 16,24-8 17-16,34-11 40 15,14-4 14-15,22 4 17 16,2 5 6-16,4 11-15 16,-5 9-10-16,-30 15-21 15,-10 9-9-15,-25 12-7 16,-14 4 0-16,-2 9-12 16,-10 1-3-16,-7 6 2 15,5 2-1-15,13 5 12 16,10 3 3-16,19 1 4 15,11 3 3-15,13 2 5 16,-2 0 3-16,21 4 0 16,7 5 1-16,16-5 0 15,9-2 4-15,2-15 10 16,6-14 4-16,-10-34 7 16,-4-22 1-16,-41-49-11 15,-40-34-4-15,-102-86 141 16,-197-49 45-1,112 120-121-15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09T11:57:32.2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15258 5136 265 0,'0'11'933'0,"41"-5"-823"15,29 2-176-15,36-8 66 0,26-9 60 16,41-22 60-16,12-16 3 16,30-17 9-16,8-17-14 15,2-20-44-15,11-7-17 16,-20-7-12-16,-17 8-6 16,-34 12-6-16,-26 12-2 15,-39 18-4-15,-12 7-2 0,-35 12-7 16,-20-1-19-16,-38-3-122 15,-23 0-144-15,-40 2 137 16</inkml:trace>
  <inkml:trace contextRef="#ctx0" brushRef="#br0" timeOffset="270.9">16815 3755 221 0,'-20'19'220'0,"14"6"342"15,6 7-351-15,6 9-21 16,3 6-57-16,-1 10-25 16,3 12-10-16,-11 15-30 15,-5 5-25-15,-15 15-18 16,-11 3-5-16,-22 30 5 16,-8 8 13-16,-13 12 25 15,-1 2 7-15,-6-5 0 0,0 2-10 16,5-11-27-16,2-10-10 15,20-24-13-15,6-16-4 16,12-27-16-16,12-19-38 16,20-31-133-16,5-21-116 15,35-56 141-15</inkml:trace>
  <inkml:trace contextRef="#ctx0" brushRef="#br0" timeOffset="558.2">17192 4956 440 0,'17'32'1588'0,"5"15"-1572"16,15 11-19-16,7 4 30 16,-3 5 18-16,11 4 19 15,-2 3 10-15,5-4-23 16,6 0-14-16,4-2-13 15,5 2-3-15,5-1 3 16,-4-7-3-16,-7-11-2 16,0-2-4-16,-9-20-8 15,-4-7-1-15,-7-19-24 16,-7-17-42-16,-7-36-168 0,-2-21-125 16,-8-57 163-16</inkml:trace>
  <inkml:trace contextRef="#ctx0" brushRef="#br0" timeOffset="2737.03">18156 3856 212 0,'11'2'298'0,"15"-7"789"15,15 1-943-15,37 0-102 16,17 3 36-16,17-2 30 15,9 1 0-15,-9-1-30 16,-3 2-23-16,-14 1-35 16,-17 4-8-16,-28 1-6 15,-16 3-2-15,-38 4 5 16,-20 5-1-16,-33 22 2 16,-21 8-1-16,-26 26-1 15,-1 10-2-15,13-2-2 16,13-2 1-16,35-14-4 15,15-10 1-15,29-10-2 16,14-8-2-16,29-18 2 16,7-14 6-16,27-27 5 0,3-14 1 15,5-31 6-15,2-9-2 16,-12-19 4-16,-15-8 0 16,-11-1-1-16,-9 4 2 15,-26 21-2-15,-5 13-2 16,-9 31-5-16,-15 5-3 0,-5 25-12 15,-12 16-5-15,-31 36-6 16,-9 26-1-16,-26 52 8 16,3 15 3-16,8 28 4 15,12 11 2-15,24 12-1 16,36-60 1 0,3 2-2-16,7 97 3 0,27-1-2 15,23-63-1-15,21-83 4 16,8-22-2-16,21-39 3 15,10-18 1-15,7-32-1 16,-11-17-1-16,-15-22 3 16,-29-6 4-16,-47-3 11 15,-16 2-1-15,-69 9-11 16,-17 9-10-16,-50 30-15 16,-17 19 0-16,-17 35 6 15,2 19 0-15,26 9 9 16,30-3 4-16,57-20 5 15,30-15-10-15,48-29-16 0,23-24-3 16,59-39 7-16,28-20 8 16,57-28 16-16,20 2 3 15,30 3-11-15,-2 10 8 16,-18 29-7-16,-17 17 0 16,-67 38-1-16,-30 15 1 15,-48 18 1-15,-23 8 0 16,-16 12-3-16,-6 7-2 0,-4 10-1 15,4 0 1-15,7-1 0 16,14 0 0-16,18-1 0 16,9 5 1-16,17 2 2 15,1 4-1-15,-9 7-1 16,-8 2 2-16,-31 10 2 16,-24 6 2-16,-32 6 7 15,-25 5 1-15,-27-3 11 16,-5-7 2-16,-12-13-2 15,3-15-1-15,-4-26-12 16,0-14-3-16,17-25-8 16,5-15-5-16,24-26-18 15,11-5-4-15,18-12-3 16,9 2 2-16,17 8 8 16,9 11 0-16,13 17 0 0,11 6 0 15,15 19 5-15,13 6 2 16,27 12 7-16,-3 8 4 15,10 5 1-15,-7 2 2 16,-21 5-2-16,0 1 1 16,-26 1 1-16,-6-1-1 15,-13-6-2-15,-1-4-8 16,-1-15-18-16,2-10-10 0,17-26-5 16,9-12-5-16,17-37 20 15,13-11 11-15,15-14 9 16,2 4 5-16,7 20 17 15,-3 12 11-15,3 19 18 16,2 8-5-16,2 12-8 16,1-1-5-16,-15 0-11 15,-11-1-3-15,-20-9 1 16,-16-4 2-16,-22-15 8 16,-9-13-1-16,-18-14-4 15,-17-7-5-15,-16-13-9 16,-13 3-6-16,-18 1-18 15,-10 10-7-15,-9 32-5 16,-2 18 4-16,8 41 17 16,11 23 6-16,17 40 0 15,16 17 1-15,21 35 0 0,19 23 3 16,31 37 14-16,18 15 6 16,27 35 5-16,2 9-2 15,2-4-10-15,-9-6-4 16,-22-35-5-16,-13-26 2 15,-25-44 2-15,-14-27 7 16,-21-43 6-16,-5-14 2 0,-14-29-7 16,-9-14-5-16,-24-45-21 15,-16-21-18-15,-10-50-12 16,2-9 4-16,25-2 37 16,23 6 15-16,44 33 10 15,16 6-8-15,57 18-18 16,34 9 0-16,50-2 20 15,23 6 6-15,44 5 1 16,9-3-5-16,-1 5-11 16,3-2-4-16,-43-8-1 15,-17-1 0-15,-49-4 4 16,-27-10 4-16,-32-11 5 16,-21-8 0-16,-32-23-11 15,-15-5-5-15,-32-13-16 16,-22-2-9-16,-18 24-1 15,-8 16 5-15,-4 47 15 16,6 21 4-16,6 35 6 16,6 20-5-16,4 42-8 0,1 20-3 15,-5 47 4-15,0 21 4 16,6 38 1-16,2 22 4 16,-2 22-2-16,-4 6 2 15,9-11 1-15,5-13-3 16,14-29 0-16,8-25-2 15,14-53-2-15,6-23-1 0,9-53-8 16,4-16-5-16,1-26-4 16,0-17-3-16,0-35 0 15,1-21 3-15,10-24 4 16,3-2 2-16,17 9 12 16,7 12 3-16,18 22 4 15,15 4 1-15,1 19 2 16,15 6-2-16,2 10 4 15,-2 6-2-15,-1 11 1 16,-5 1-2-16,-8 3-3 16,2 1 1-16,-4-8-2 15,-2-2 2-15,-8-13 0 16,-7-4 0-16,-7-9 4 16,-10-5 0-16,-12 6 4 15,-13 2-2-15,-5 14-3 16,-7 6 0-16,-10 14-8 15,-7 4 0-15,-11 21-5 16,-8 12 0-16,-3 20 5 0,4 9 0 16,4 12 1-16,1-1 0 15,16 5-1-15,3 4 0 16,9 7 1-16,7 7-1 16,3-11 3-16,4-5-2 15,10-24-6-15,12-18-2 16,36-32-5-16,22-23-1 0,50-60 11 15,14-30 14-15,-10-51-58 16,-12-12 417-16,-86-23-289 16</inkml:trace>
  <inkml:trace contextRef="#ctx0" brushRef="#br0" timeOffset="5339.11">16196 8211 145 0,'-35'31'133'0,"-29"19"-4"16,-1 11 280-16,0 26-336 16,-7 8-39-16,-11 14-1 15,-7 6 44-15,-10 24 21 16,-1 18 29-16,0 22 27 16,3 14-33-16,3 19-15 15,2-11-18-15,13-4-28 0,7-16-26 16,22-38-186-16,16-21-135 15,27-46 112-15</inkml:trace>
  <inkml:trace contextRef="#ctx0" brushRef="#br0" timeOffset="5991.87">17479 8863 344 0,'20'18'1501'0,"28"-1"-1279"0,19 1-230 15,36 1 8-15,7-2 8 16,10-6 5-16,-9-3-1 15,-10-2-1-15,-6 0-2 16,-3 1-3-16,-14 5-1 16,-17 7-3-16,-7 10 1 0,-34 16-2 15,-7 8 2 1,-37 24 3-16,-30 2 0 0,-33 18 3 16,-14 5 0-16,-21 14-1 15,5 3-1-15,1-7 1 16,7-7-2-16,23-24 3 15,10-10 6-15,24-11 19 16,15-8 13-16,13-13 19 16,14-7 1-16,10-11-21 15,9-7-9-15,19-9-18 16,16-5-8-16,27-16-6 16,16-8-2-16,30-20-5 15,8 0 0-15,1-4-10 16,2 1-7-16,-10 10-16 15,-9-2-17-15,-8 10-82 16,-11 2-71-16,-27 1-1447 16,-13 5 1528-16</inkml:trace>
  <inkml:trace contextRef="#ctx0" brushRef="#br0" timeOffset="6276.33">15638 9528 283 0,'-5'5'1121'0,"19"9"-968"16,18 9-127-16,20 21 40 15,12 9 34-15,17 17-10 16,-22-20-36 0,2-1-39-16,51 43 10 0,43 8-80 15,-12-19 712-15,5-41-526 16</inkml:trace>
  <inkml:trace contextRef="#ctx0" brushRef="#br0" timeOffset="8261.79">19721 7825 318 0,'14'54'1425'0,"-28"-5"-1110"15,-3 11-270-15,-6 21-48 16,-9-3 7-16,-8 9 18 16,-4 2 8-16,13 0 8 15,8-3-4-15,26-18-17 16,17-20-10-16,38-12-7 16,26-9 2-16,37-20 4 15,16-5 3-15,5-15-2 16,-13-5-1-16,-31 5-9 15,-23 1-13-15,-45 12-23 16,-22 6-11-16,-54 17-80 16,-30 13-3-16,-47 9 15 15,-23 5-8-15,-40 8 122 16,-10 6 14-16,-17 20-4 16,3 6 36-16,40 8 69 15,24-4-19-15,55-20 9 0,34-11-35 16,43-29-60-16,21-14-6 15,37-20 3-15,23-11 9 16,36-22 11-16,18-5 6 16,22-26-2-16,2-3-5 15,-6 3-8-15,-8 5-7 16,-29 31-7-16,-16 14 0 0,-42 22-4 16,-24 16-1-16,-45 29 4 15,-28 7 1-15,-22 17 6 16,-20 4 1-16,-17 0-2 15,3 2-1-15,2-12 1 16,63-35 2 0,21-19-4-16,1 2-6 0,-11 20-10 15,30-16-4-15,67-34 17 16,34-24 20-16,53-29 23 16,27-13 2-16,26-7-9 15,4 0-13-15,-7 6-16 16,-15 5-3-16,-34 14 1 15,-16 2-2-15,-43 15-2 16,-14 10 2-16,-24 12-4 16,-15 8-7-16,-19 9-14 15,-6 3-2-15,-13 7 2 16,-2 6 4-16,-2 13 13 0,-4-2 1 16,15 4-4-16,13-2-5 15,34-20-7-15,21-7-1 16,24-32 3-16,3-6 6 15,-21-3 8-15,-20 9-1 16,-42 30 10-16,-28 14 2 0,-47 41 2 16,-29 15 3-1,-47 28-6-15,-12 13 5 0,-22 19-1 16,6 14-1-16,11 9 11 16,9-4 10-16,36-14 9 15,18-13 1-15,36-21-17 16,22-6-16-16,22-22-10 15,11-11-2-15,19-23-2 16,15-13-1-16,21-23 4 16,8-12 4-16,19-27 8 15,3-17 1-15,-10-16-1 16,-7-1-5-16,-41 1-8 16,-20 5 2-16,-37 10 5 15,-18 4 3-15,-16 14 4 16,-12 8-3-16,8 23-4 15,-2 8-2-15,5 14-6 16,10 6-2-16,18-1-5 0,13 0-6 16,37-16-21-16,25-11-9 15,49-48-8-15,30-33-9 16,60-57-3-16,23-24 11 16,27-25 13-16,18-2 16 15,-21 13 34-15,-16 10 8 16,-50 51 11-16,-39 31 9 15,-52 53 5-15,-27 23 0 0,-33 30 6 16,-22 19-7-16,-35 26-7 16,-15 14-1-16,-45 25-14 15,-13 14-5-15,-34 21-2 16,-9 4-4-16,16-13-1 16,11-18 0-16,58-42-3 15,29-16-9-15,48-23-15 16,29-8-3-16,28-17 8 15,15-11 11-15,23-18 16 16,5-2 2-16,-7 6-2 16,-7 9-1-16,-37 15-2 15,-20 5-1-15,-27 18-1 16,-19 3 0-16,-12 26-3 16,-9 12 0-16,-19 18 0 15,-10 12 3-15,-14 10 3 16,0 6 2-16,16 0-1 15,12-10-1-15,27-25-6 0,16-17-6 16,17-32-13-16,7-17-1 16,16-30 4-16,7-23 4 15,29-37 9-15,13-17 3 16,23-24 0-16,16-1 0 16,5 4 10-16,6 13 5 15,-10 35 2-15,-27 22-4 0,-36 44-8 16,-22 17 1-16,-37 35 6 15,-9 21 1-15,-28 24 4 16,-8 5-5-16,-15 5 1 16,9-12 5-16,23-22 0 15,9-15-6-15,35-40-10 16,24-20-2-16,35-49 6 16,22-24 5-16,27-49 8 15,1-16 7-15,7-11 18 16,-6-5 7-16,-31 3 6 15,-21 5-5-15,-45 8-23 16,-21 10-8-16,-31 15-16 16,-5 9-7-16,-33 17-12 15,-11 12-5-15,-9 30-4 16,-9 17 1-16,10 35 7 16,7 9 1-16,16 23-1 15,5 6 0-15,18 18-1 0,1 12 3 16,19 10 4-16,8 11 4 15,9 8 2-15,14 5 0 16,16 13 2-16,12 3 1 16,16 0 0-16,4-4 2 15,-7-2 1-15,-2-1-2 16,-5-1 2-16,4-1-2 0,16-6 4 16,3 0 5-16,14-4 8 15,7 0 5-15,4-3 2 16,2-2-4-16,-9-3-9 15,-19-2-4-15,-42 7-5 16,-37 18 9-16,-120 54 9 16,-88 35 364-16,-216 91-283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09T12:08:33.5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11317 4594 138 0,'0'66'91'0,"0"-66"-77"16,-2 0-5-16,1 4 14 16,-1-5 4-16,1 1-4 15,-1 0-2-15,-1 0 6 16,3 0 11-16,-3 0-8 16,3 0 26-16,-3 0 126 15,3 0 115-15,-3 0-138 16,-5 0-27-16,-5 0-17 15,-1 1-42-15,-6 4-9 16,-34 22-6-16,33-9-14 0,1-2-8 31,12-8-18-31,-1 1-6 0,-32 28-2 0,-13 1-4 16,-4 5-2-16,15-13 2 16,-1-1 8-16,10-2 6 15,0-4 14-15,7 2 4 0,5-3-11 16,4-2-6-16,4-3-9 15,7-3-4-15,3-4-5 16,4-3-3-16,0-3-5 16,0-3-1-16,0-1 0 15,0 0 3-15,0 0 0 16,0 0 3-16,0 0-1 16,0 0 1-16,0 0 0 15,3 0 3-15,14 3 9 16,2-3 6-16,45-3 4 15,-38-2 4-15,5-1-1 16,7 2-1-16,5-3-3 16,4 3-1-16,4-1-2 15,2-3-2-15,9 0 2 16,2-3 0-16,8-3 0 16,0-1 1-16,-9-5-2 15,1 3-2-15,-3-1-3 0,-3 4-2 16,-4 7-2-16,-6-3-4 15,-18 10 1-15,-13 0-1 16,3 2 1-16,1 1-1 16,-4 6 2-16,-5 1 0 15,-10-1 3-15,1 3-1 16,0-1-2-16,3 3 0 0,-6-3-2 16,-6 0-1-16,0-2-21 15,-11-1-36-15,-1-3-118 16,1-5-131-16,-6-8-1102 15,9-6 1330-15</inkml:trace>
  <inkml:trace contextRef="#ctx0" brushRef="#br0" timeOffset="551.54">11471 4786 89 0,'-5'-6'69'15,"1"-1"-43"-15,4-4-6 16,0 8 2-16,0-4-2 15,-7 0-10-15,7 6-3 16,-3-1-3-16,3 1-1 0,-1-1-1 16,-1 1-1-16,1-1 4 15,-1-3 5-15,1 1 11 16,-3 2 6-16,4 1 17 16,-3-1 25-16,3 0 198 15,-3 1 88-15,3 1-190 16,-11 6-5-16,-6 14-37 15,-39 54 5-15,36-39 2 16,3 7-29-16,-2 2-25 16,0 0-7-16,2-1 3 15,-5 1 0-15,4 1 3 16,1 0-2-16,6 2-10 16,4-2-10-16,1-2-19 15,3 1-6-15,3-11-11 16,3-1-3-16,7-10-8 15,-1-3-1-15,2-7-3 16,-5-5 0-16,-4-6-2 16,-1-1 0-16,-2-1-25 0,-1-1-39 15,-1-6-153-15,-8-34 133 16</inkml:trace>
  <inkml:trace contextRef="#ctx0" brushRef="#br0" timeOffset="1344.24">12267 4873 119 0,'4'8'102'0,"0"-2"-17"0,2-1-68 15,2 2 4-15,1-2 26 16,-3 0 35-16,5-4 248 16,-6-2-62-16,7-1-125 15,2 1-14-15,0-1-39 16,3 1-6-16,-7 1 16 15,10-4 2-15,0 3 4 16,7-1-26-16,1-1-14 16,-2-1-5-16,11-3-16 15,-4 3-7-15,6-4-16 16,2 2-4-16,2-1-6 16,9 0 0-16,-6-6 0 0,4 4 1 15,-2 1 4-15,7-3-2 16,-4 8 0-16,4-3-2 15,-15-2-2-15,-7 3-4 16,-10 5-1-16,-2 0 0 16,-4 5-3-16,-6 1 0 15,-1-3-3-15,-6-3-1 0,-3 4-47 16,-2-4-39-16,-1 0-100 16,0 0-119-16,1 0-947 15,-2 0 1162-15</inkml:trace>
  <inkml:trace contextRef="#ctx0" brushRef="#br0" timeOffset="1777.07">12918 4530 128 0,'-18'11'103'15,"6"-3"-31"-15,9-3-70 0,1 0 1 16,2-5 6-16,-1 0 3 16,-1-2 1-16,-1 0-1 15,3 1 21-15,-3-1 12 16,3 1 165-16,-3-1 279 0,3 1-246 15,-2 1-104-15,1 0-45 16,-16 26-16-16,-21 68-14 16,24-31-2-1,-3 14-16-15,-3 5-6 0,3 2-10 16,-7 3-9-16,4 1-9 16,3-4-3-16,3-8-4 15,5-6 1-15,6-19-3 16,-2-5-2-16,3-20-7 15,2-7-40-15,0-16-113 16,5-8-123-16,6-24-890 16,3-13 1110-16</inkml:trace>
  <inkml:trace contextRef="#ctx0" brushRef="#br0" timeOffset="2359.66">13944 4647 143 0,'4'5'101'15,"1"0"-68"-15,-3-1 4 16,-2-4 11-16,-2 0 116 16,1 0 467-16,-1 3-410 15,-7 10-98-15,1 2-29 16,-51 41-8-16,31-35-8 16,-5 2-8-16,-15 4-32 15,3 2-5-15,-8 7-1 16,11 1-5-16,6 1-9 15,2-1-3-15,13-4-6 16,-2-4-2-16,6-5-2 16,3-4-1-16,4-1-2 15,9-4-2-15,6 1 1 16,7-2-1-16,5-5 3 0,8 0 5 16,16-5 5-16,5-3 5 15,26-2 5-15,0-9-4 16,7-2-1-16,0-4-2 15,5-1-1-15,-3-2 2 16,4 2-1-16,-6 0 1 16,5-2-5-16,6 5-2 15,-21 0-4-15,-1 5-1 0,-24 3-4 16,-13 1 1-16,-11 5-31 16,-10-1-29-16,-10 1-102 15,-11 1-137-15,-19 1-1052 16,-1-2 1278-16</inkml:trace>
  <inkml:trace contextRef="#ctx0" brushRef="#br0" timeOffset="2623.03">14221 4590 273 0,'37'71'1145'16,"-43"-40"-784"-16,3 11-357 15,-6 8 20-15,-10 11 20 16,-4 6-4-16,-4 5-8 16,-4 5-8-16,-3 4-17 0,0 0-1 15,-5-1-46-15,7-7-63 16,6-19-322-16,6-7-626 15,18-20 993-15</inkml:trace>
  <inkml:trace contextRef="#ctx0" brushRef="#br0" timeOffset="3062.05">15088 4920 77 0,'35'-14'68'0,"-12"6"-20"0,-6 2-25 16,10 1 5-16,-6 2 14 15,9-3-3 1,4-4-1-16,10 4 38 0,7-3 274 16,5 4 30-16,10 2-143 15,7-3-70-15,5 3-15 16,7-2-37-16,4 2-37 0,-8 0-33 15,-3 0-12 1,-6-2-18-16,-5 3-7 0,-10 1-11 16,-4-7-24-16,-19-3-80 15,-9 2-142-15,-15-2-864 16,-10 0 963-16</inkml:trace>
  <inkml:trace contextRef="#ctx0" brushRef="#br0" timeOffset="3417.86">15163 5247 192 0,'-9'15'140'0,"7"-12"-94"0,4 2-44 16,15-2 18-16,-5-3 12 16,9-5 56-16,13-1 241 15,0-2-103-15,8 2-81 16,3 2 23-16,5 0-35 16,5 4 21-16,5-3-4 0,6 2-64 15,7-1-17-15,6-1-32 16,-1 5-16-16,-3-1-15 15,-8 4-1-15,-6 4-4 16,-4 1-7-16,-12-1-84 16,-1-1-113-16,-7-10 109 15</inkml:trace>
  <inkml:trace contextRef="#ctx0" brushRef="#br0" timeOffset="4155.92">17553 4738 188 0,'28'3'161'15,"2"-16"542"-15,1-2-649 16,-1-12-35-16,-4 2 13 15,-12-9-1-15,-6-2-2 16,-10-4-7-16,-7-2-10 16,-5 0 1-16,-6 1-3 0,-10 7 5 15,-1 0 1-15,-5 12 35 16,-6 2-1-16,-1 12 19 16,-2 6 3-16,-5 7-2 15,0 9-2-15,2 2-18 16,4 4-4-16,-4 2-4 15,7 2-14-15,1 5 0 16,-4-8 5-16,10 9 6 16,1 1 2-16,11 3-1 15,5 4-7-15,8 2-18 16,3 2-4-16,4 6-1 16,2 4 1-16,8-2 3 15,6 1 3-15,9 0 7 16,13-1 1-16,12-2 4 15,1 1-4-15,7-1 1 16,-2 2-2-16,1-2-2 0,7 2 2 16,0-3-7-16,-4-1-5 15,-10-4-2-15,-3 2-1 16,-12-7 0-16,-3 1-2 16,-13-1 5-16,-9-3 1 15,-13 4 4-15,-8-1 4 16,-16-3-2-16,-5 4 0 15,-10-9-3-15,-7-2-4 0,2-7-2 16,-1-9-1-16,5-11-1 16,2-5-1-16,-1-18-2 15,4-7 0-15,-2-15-5 16,-8-6-1-16,9-7-2 16,-2 1 1-16,22 4 3 15,11 4 0-15,24 6-3 16,18-7-4-16,40-8-8 15,26-13 3-15,45-31 66 16,25-17 359-16</inkml:trace>
  <inkml:trace contextRef="#ctx0" brushRef="#br0" timeOffset="5755.9">9999 3886 145 0,'24'-13'98'0,"5"-5"-79"0,-7-4 11 16,5-8 7 0,-2-2 3-16,-10-13 5 0,5-2-4 15,-2-3 83-15,-4 0 247 16,0 5-209-16,-8-2-16 16,-9 8-8-16,-11 7-57 15,-7 10-7-15,-2 9-26 16,-8 12-28-16,-6 2-10 0,-7 10-10 15,0 5-2 1,-1 7 2-16,-2 4 10 16,10 7 18-16,-3-1 6 0,13 9 2 15,-9 1-12-15,-3 12-14 16,0 7-6-16,-14 8-4 16,10 5-2-16,4 1-2 15,6 4 4-15,16-10 0 16,6-6 4-16,11-12 6 15,0-8 2-15,2-7 12 16,4-4-1-16,6-8-2 16,-1-2 0-16,3-9-7 15,4-1-2-15,2-9-2 16,0-5 1-16,6-15 1 16,6-10-2-16,0-13-2 15,4-11-4-15,-6-4-1 16,-4-4-1-16,-4-1-1 0,1 6 1 15,1 5-1-15,-1 6-1 16,7 11 2-16,-10 2-2 16,-3 8 1-16,-3 2 1 15,-5 3-1-15,-1 4-1 16,0 4 0-16,1 0 2 16,-1 5-2-16,1-1 0 0,-2 4-2 15,2 0 2-15,-1 6 2 16,-2 3 1-16,5 4 1 15,-2 4 2-15,2 5-3 16,3 2 0-16,2 12-1 16,-2 8 1-16,0 6 0 15,-2 0 0-15,-1 2 0 16,0-5-2-16,5-8 1 16,-2-5-1-16,0-10-1 15,6-6-1-15,0-8-1 16,0-6-31-16,-3-10-112 15,1-14-178-15,-9-19 186 16</inkml:trace>
  <inkml:trace contextRef="#ctx0" brushRef="#br0" timeOffset="6393.31">11195 3062 220 0,'-14'-6'359'0,"8"3"667"16,-2-2-978-16,2 4-34 15,3-1 6-15,1 2 4 16,1 0-6-1,-30 3-12-15,-61 10-4 0,22 2-2 16,4 1 0-16,9 4 0 16,5 2 6-16,-1 4 10 15,-1-1 6-15,-1 2 16 16,2-1-8-16,8 1-7 16,5-1-7-16,10-1-8 15,13-2-4-15,0-4-2 16,6 1-2-16,11-3 1 15,-6-1 2-15,9-2 8 16,-3 0 2-16,11 3 1 0,-10-1 2 16,4 2 2-16,-5 0 3 15,0 2 3-15,3 6-1 16,-3 10-1-16,3 5-2 16,-3 4-2-16,0 3-1 15,0 2-3-15,0 1-5 16,-3 2-5-16,3 2-1 15,0 2 0-15,0 1 0 0,11 3 2 16,-11-5 1-16,3-8 6 16,3 2 0-16,-2-14 3 15,2-4-2-15,-2-4-4 16,12-6 0-16,-8-5-3 16,6 0-3-16,6-4 0 15,-6-2-3-15,2-2 2 16,-2-4-7-16,-7-4-68 15,3-1-48-15,1-9-177 16,-5-10-359-16,14-14 70 16</inkml:trace>
  <inkml:trace contextRef="#ctx0" brushRef="#br0" timeOffset="6853.71">11164 3730 144 0,'-3'8'112'0,"0"3"-19"15,-2 6-54-15,-1 0 21 16,0 5 402-16,-5 1-130 16,-9 2-206-16,-7 0-70 15,7 0-35-15,3 0-5 0,3 0 14 16,6-2 8-16,8-1 14 15,0-5 8-15,11 0 16 16,3-7 4-16,6-7-8 16,8 1-11-16,-1-7-17 15,2-1-8-15,6-4-14 16,-6-8-4-16,-1-6 0 16,5 1 0-16,-5-10 2 15,3-1-1-15,2 0-4 16,1-3-3-16,-8 4-2 15,-5 3 4-15,-10 2 4 16,-4-1 4-16,-5 4 2 16,-2 3-1-16,-3 0-7 15,-6 2-1-15,-4 4-3 16,-4 0 0-16,-11 11-7 16,-5 3-5-16,-3 10-14 0,-1 5-20 15,0 5-83-15,-2-4-90 16,8-7 128-16</inkml:trace>
  <inkml:trace contextRef="#ctx0" brushRef="#br0" timeOffset="7321.65">11530 3093 254 0,'20'0'918'0,"-1"2"-581"16,0-2-321-16,10 0 22 16,9 0 8-16,-1-3 4 15,8-5-18-15,0-1-22 16,4-1-6-16,2-4 0 16,-3 2 0-16,-6 3 2 15,-7-2 0-15,-7 11 0 16,-8 1 2-16,-3 7 4 15,-4 5 2-15,-6 5 2 16,0 4 0-16,-4 12 2 16,-3 7-3-16,0 12-2 15,0 4-2-15,-3 15-7 16,3 6-1-16,0 7-1 0,6-1-2 16,-6-6 6-16,1-3 13 15,-1-16 29-15,0-1 15 16,-7-8 32-16,-1-5 0 15,-8 0 3-15,-4-1-7 16,-8-1-24-16,-6-1-15 0,-13 3-17 16,-6-4-6-16,-6-9-11 15,-11-4-8-15,-16-20-14 16,-4-2 417-16,-5-9-314 16</inkml:trace>
  <inkml:trace contextRef="#ctx0" brushRef="#br0" timeOffset="8245.78">14702 3241 123 0,'-9'-18'101'16,"3"-4"-17"-16,-5-6-65 16,1-3 3-16,-5-8 26 0,-5 1-1 15,-2-5-36-15,-6 2-2 16,-7 15 4-16,-5 6-3 15,-13 13 145-15,-3 7 236 16,-5 14-179-16,1 5-18 16,11 20-78-16,-1 5-26 15,4 12-28-15,-6 8-16 0,4 15-28 16,-2 10-2 0,10 17-2-16,-1 6 4 0,12-5-2 15,7-6 0-15,8-17 2 16,1-10 1-16,16-20-7 15,-6-15-4-15,6-17-1 16,11-5 2-16,-1-17 11 16,9-2 2-16,4-18 1 15,1-14-5-15,16-19-11 16,2-9-5-16,8-13-2 16,-4-9-2-16,2-2 1 15,-12 7 1-15,-6 10 0 16,-8 18 4-16,-14 15 2 15,-4 8 2-15,-7 19 4 16,0 6-2-16,-3 9-5 16,-1 8-5-16,0 9-5 15,4 7-2-15,10 16 2 0,1 4 1 16,12 6 4-16,2 3 0 16,11-2 1-16,9-3 1 15,2-4-2-15,2-8 3 16,3-17-98-16,-9-11-120 15,6-27 123-15</inkml:trace>
  <inkml:trace contextRef="#ctx0" brushRef="#br0" timeOffset="8804.9">15708 2352 328 0,'-25'0'1401'15,"-11"3"-1188"-15,-4 10-234 16,-8 6 20-16,-19 4 8 16,-8 5-1-16,-3 5-6 15,3-5-1-15,4 0-2 16,4-2-2-16,3-4 5 15,2-3 2-15,15-7 2 0,3 1 1 16,18-1 2-16,1 4-1 16,14 1-6-16,2 5-1 15,9 6-7-15,6 3 4 16,2 12 8-16,4 6 5 16,-4 11 5-16,3 9 1 15,-10 7 0-15,-4 5 7 16,-9 8 17-16,-5 3 9 0,-4 6 15 15,1 0-3-15,-3-11-12 16,-2-6-6-16,5-13-11 16,-1-8-2-16,9-15-4 15,1-6-3-15,5-14-11 16,6-4-4-16,0-7-1 16,6-4-2-16,7-4-3 15,1-3-1-15,7-8-6 16,6-4-1-16,9-13-5 15,1-4-7-15,11-15-24 16,2-2-14-16,9-7-52 16,-1-3-65-16,-8 5-200 15,-13 1-696-15,-7 3 876 16</inkml:trace>
  <inkml:trace contextRef="#ctx0" brushRef="#br0" timeOffset="9067.94">15423 3162 146 0,'2'11'140'0,"-1"8"844"16,2 7-811-16,-1 5-15 0,-2 11 58 15,0 3-80-15,-5 13-63 16,-7 1-11-16,-5 3-32 15,-7 5-13-15,1-11-5 16,0 0-3-16,5-17-28 16,1-8-29-16,6-12-75 15,5-11-62-15,3-16-256 16,6-11-542-16,14-13 938 16</inkml:trace>
  <inkml:trace contextRef="#ctx0" brushRef="#br0" timeOffset="9508.44">15841 2650 232 0,'20'0'731'0,"-3"-6"19"15,6-2-750-15,18-3 6 16,-4 0 22-16,4-3 0 15,5-2-14-15,-4 2 0 0,-3 0-8 16,-1 3-2-16,-13 7-2 16,-2 2 0-16,-6 7 4 15,-8 3 4-15,-1 7 12 16,-2 5 5-16,-2 12 6 16,-4 7-1-16,-4 13-2 15,-3 11 4-15,-6 10 5 16,1 0 0-16,1 8-3 15,1 0-5-15,3 0 2 16,0 5 3-16,4-2 9 16,2 0 6-16,1-3 3 15,1-3 0-15,2-16-2 16,1-1 1-16,-1-18 4 16,0-2 6-16,-9-4-6 15,-12 3-6-15,-42 24-18 16,-28 16-14-16,-75 40-37 15,-53 17-18-15,-90 37-116 16,-39 22 100-16</inkml:trace>
  <inkml:trace contextRef="#ctx0" brushRef="#br0" timeOffset="20285.48">6782 5877 115 0,'-32'33'83'15,"7"-11"-69"-15,4-5-7 0,15-6 5 16,0-3 1-16,4-5 11 16,2-2 12-16,0-1-3 15,0 0 9-15,0 0 1 16,0 0-10-16,0 0 52 16,0 0 141-16,0 0-62 15,0 0-57-15,8 0-79 16,6 0-9-16,3 0-6 15,36-1-4-15,-36-2 1 16,0-4-4-16,4 9-3 16,-4-1-3-16,3 9 22 15,0 1 19-15,-3-2 26 16,2 8 15-16,6 0-25 16,3 2-16-16,2-3-15 15,-1-4-4-15,2-4-6 16,4 0-2-16,8-2 4 15,9 3 2-15,-6-1-2 0,6 1-2 16,-1 2-4 0,2-2-2-16,8-1-4 0,1-2 0 15,13-2 0-15,1-3-2 16,-7-1 2-16,-5-8-2 16,-13 1 2-16,-14-4 0 15,-13 3 0-15,-7 6 16 16,-17-7-6-16,-5-2-16 0,-10-8-28 15,-3-5-28-15,4-3-64 16,4 1-85-16,3-7-763 16,4-1 918-16</inkml:trace>
  <inkml:trace contextRef="#ctx0" brushRef="#br0" timeOffset="22056.22">6785 5572 36 0,'-14'-12'53'16,"-1"5"-37"-16,-2-2-2 0,-4 6-2 16,-2-2 3-16,-2 2 11 15,2 2 2-15,6-6 0 16,6 3-5-16,1-4-5 16,4-1 4-16,1 4 7 15,4-1 2-15,-1 6 35 16,2 0 73-16,-1 0 301 15,-1 0-267-15,-1 0-46 16,3 0-31-16,-3 0-41 16,3 0-3-16,0 0-6 15,0 0 2-15,0 1 4 16,3 12 0-16,5-2-4 16,4-1 2-16,46 40-5 15,-41-39-4-15,0 3 2 16,-3 2 1-16,-1-1-5 15,-2 2-5-15,1 2-5 16,-1-2-2-16,3-3-5 16,2 0-1-16,2-3-2 0,4 0 2 15,0-3-1-15,4 1-1 16,1-1-2-16,-4 0-1 16,-6 3 1-16,2 1-1 15,-2 5 4-15,6 0-1 16,-7 4-1-16,-5-1-1 15,6-1-7-15,-8-2-1 16,12-5-1-16,2 1-2 0,-1-2 1 16,1-1-1-16,4 3 0 15,-2-5 3-15,1-1-3 16,1 6 0-16,-1 2-1 16,-1 1-1-16,1 3-1 15,-1-7 1-15,2-2 0 16,4 0-3-16,3-6 1 15,5-1-1-15,6 0 1 16,-1-2-1-16,7-1 0 16,-1 3 0-16,-6 2 1 15,-16 0-1 1,1 1 0-16,20 8-1 0,2 2 1 16,-1-6-1-16,-5 6 1 15,0-5-1-15,3-2 2 16,4 2-2-16,8-3 0 15,11 3 0-15,3-3 0 0,-2-2 0 16,0-1 0-16,-12 1 0 16,1 2 1-16,4-1 0 15,-4 6 0-15,0 1 1 16,11 0-2-16,-2 1 0 16,4-4 0-16,10-1 0 0,-9-4 0 15,0 0 0 1,3-3 0-16,-8-1 1 0,6 1 1 15,4-3-1-15,-3 3 1 16,0 0-1-16,-3 3 0 16,-3 1 0-16,2 2 2 15,-3 2-2-15,0 3 0 16,-3-2 1-16,5 2 0 16,-1-1 0-16,7-4 1 15,0 2-1-15,0 0 1 16,0 1 0-16,-1 1 1 15,4-1 0-15,0 4-2 16,2 2 1-16,7 1-2 16,-3 0 1-16,-1 0 1 15,-2-1 1-15,-4-2-1 16,1-2 1-16,-2 0 1 16,7-6 0-16,-1-2-2 0,2 5 2 15,2-7-1 1,-5 0 0-16,2 2-2 0,-5-6 0 15,-8-2 1-15,2 2-1 16,0-1 1-16,2 1-1 16,-13 6 1-16,-6-1-1 15,-11 5 1-15,-2-3-1 16,-2 0 1-16,-5-3-2 0,-4-4-1 16,-7 1 1-16,-10-6-1 15,-3 2 0-15,-8-8 2 16,-6-4 0-16,-3-9-12 15,-5-8-9-15,-8-2-6 16,-1-5-2-16,-3 3 10 16,3 5 1-16,4 0 2 15,-1-1 1-15,-3 4 1 16,6 2 2-16,-1 4 4 16,-2 3 2-16,0 5 3 15,5 7 1-15,1 2 0 16,-2 3 1-16,6 4-1 15,2 0 0-15,1-2 0 16,-2 0 1-16,3 0 0 16,0 0 4-16,0 0 3 15,0 1 3-15,10 13 1 16,4-3 1-16,53 43 3 0,-34-36 0 16,6-3 3-16,5 4-1 15,7-2 2-15,2 2 0 16,9-8 4-16,5-4 1 15,6-4 5-15,-4-1 2 16,-4 1 0-16,-15 2-6 0,-33 12-3 16,-28 17-1-16,-146 67-3 15,-101 47 223-15,-227 122-179 16</inkml:trace>
  <inkml:trace contextRef="#ctx0" brushRef="#br0" timeOffset="23564.95">13941 7177 122 0,'-3'14'102'0,"-5"-4"-19"16,11-1-79-16,2-3 1 0,9-4 8 16,1-5 5-16,5-13 18 15,4-7 11-15,1-13 26 16,1-3 213-16,-6 0-13 15,-6 0-125-15,-3 6 18 16,-8 5-57-16,-6 2-5 16,-8 6-8-16,-6 4-28 15,-3 4-14-15,-10 7-28 16,-1 0-11-16,-9 10-8 16,-8 7-2-16,-13 12-4 15,-11 10 1-15,-6 11 22 16,-1 13 12-16,7 15 18 15,10 13 1-15,12 13-22 16,7 2-13-16,11 2-16 16,4-3-2-16,10-7 4 0,11-2 1 15,12-4 2-15,6-8 0 16,12-20 0-16,2-9-2 16,10-26-1-16,-3-9 2 15,12-15-2-15,1-14 3 16,-1-28-3-1,-21 20 1-15,2 2-1 16,36-50-1-16,-1 1-2 0,57-77 0 0,6-25-2 16,-51 56 1-16,-32 35-1 15,-4 10 1-15,-20 30 5 16,-12 9 5-16,-7 20 14 16,-6 3 1-16,-5 8-5 15,-6 8-7-15,-4 10-10 16,1 12-5-16,3 15-2 15,6 13 1-15,11 12-1 16,-1 4 1-16,11 7 1 16,4-1 0-16,12 1 0 15,8 0 13-15,11-11-71 16,6-17-49-16,21-38 70 16</inkml:trace>
  <inkml:trace contextRef="#ctx0" brushRef="#br0" timeOffset="24158.26">15823 6621 261 0,'8'25'1111'0,"-30"-14"-645"16,-1 0-464-16,-14 5-27 15,-1 1 42-15,-12 0 6 16,-6 2 3-16,-6-8-4 16,-3-2-2-16,-2-6-4 15,-2-3-2-15,5 2-4 16,2 1-5-16,1 4-2 16,-1 0 0-16,8 0 0 15,2 3 0-15,12-4-2 16,2 2-1-16,10 1 5 15,-1 2 4-15,2 5 10 16,4 4 5-16,1 6-6 16,-1 5 0-16,9 7-3 15,0 5-6-15,1 21 12 16,5 6 3-16,2 14 15 16,6 4 7-16,3-3-4 15,0-1-3-15,8 0-18 0,3-3-6 16,2-4-6-16,3-4-3 15,-2-8 0-15,1-7 0 16,-4-7 5-16,0-3 2 16,-3-2 6-16,-1-1-2 15,5-6-5-15,-1-2-1 0,0-6-5 16,0-4 0-16,2-9-2 16,-2-4 0-16,8-6-3 15,1-3 0-15,10-7-2 16,9-4-1-16,1-14-2 15,10-4-12-15,-8-10-72 16,-1-6-57-16,1-10-150 16,-6-5-198-16,3-15 232 15</inkml:trace>
  <inkml:trace contextRef="#ctx0" brushRef="#br0" timeOffset="24571.35">15951 7408 202 0,'16'4'161'0,"5"1"49"15,4-2-104-15,16-1 191 16,-4-1-47-16,4 2-17 16,2 0-67-16,-5 1-24 15,-4 0-55-15,3 2-39 16,-7 4-27-16,-7 1-8 15,-9 0-5-15,-6-4 4 0,-10 6 15 16,-10 2 4-16,-19 12 2 16,-2 4 0-16,-21 13 3 15,-5 2 1 1,-8 12 16-16,0 3 10 0,0 3-2 16,9 1-2-16,13-7-15 15,4-6-13-15,27-11-14 16,5-11-4-16,29-10-10 15,11-6-3-15,16-16-3 16,14-4 1-16,14-20 0 16,2-12-1-16,8-9-53 15,-8-7-51-15,-8-11-111 16,3-2-99-16,-5-11 173 16</inkml:trace>
  <inkml:trace contextRef="#ctx0" brushRef="#br0" timeOffset="24994.71">17016 6744 407 0,'39'36'1600'0,"9"-11"-1370"16,30-1-269-16,0-4 26 0,0-11 22 15,-3-6 3-15,-11-6-2 16,-4 0 1-16,-8-3-5 16,-12 3-3-16,-10 1 1 15,-8 2 1-15,-8 6-2 16,-7 4 0-16,-2 8 1 16,-2 4-1-16,2 11 2 15,-4 6-1-15,4 9-1 16,-2 5 0-16,10 14 0 15,-2 1-1-15,9 13 1 16,5 7 1-16,1-4 7 16,-2-2 5-16,-1-6 14 15,2-4 11-15,-8-10 7 16,5-1-3-16,-14-6 0 16,-8 2-2-16,-38 12-8 0,-26 7-5 15,-53 19-7-15,-30 1-3 16,-33 9 30-16,-19-13 345 15,-22-49-287-15</inkml:trace>
  <inkml:trace contextRef="#ctx0" brushRef="#br0" timeOffset="25685.1">20275 6480 223 0,'11'11'366'0,"-4"-7"852"16,-6 3-1310-16,-1-1 2 15,-17 5 128-15,-14-5 8 0,-17 2 10 16,-10-4 0 0,-12-1-7-16,4 2-2 0,0-2 4 15,3 3-8-15,7 2-14 16,5 0-4-16,13 5-19 16,6-3-4-16,1 12-5 15,-1 9-2-15,0 11 2 16,5 11 3-16,5 13 3 15,10 1 0-15,7 7 3 16,5 4 2-16,8 13 10 16,6 4 4-16,-1 6 9 15,1 3 8-15,0-1 5 16,-5 3 1-16,2 12 1 16,-8-3 2-16,-3-3 8 15,-3-6-6-15,-5-20 6 16,5-7-5-16,9-12-21 15,2-6-5-15,15-13-17 0,7-6-5 16,15-14-8 0,13-11-5-16,18-23 1 0,10-14-15 15,12-38-8-15,-6-13-150 16,-4-13 113-16</inkml:trace>
  <inkml:trace contextRef="#ctx0" brushRef="#br0" timeOffset="26688.07">19277 7517 41 0,'3'0'66'15,"7"0"-12"-15,-6 0-20 16,-5-2 5-16,-1 1 4 15,1-1 5-15,-1 0-16 16,1 1 27-16,-6-15 15 16,4-15 272-16,-5-45-41 15,13 34-100-15,-2 3-68 0,3 3-3 16,-6 3-22-16,-3 2-11 16,-3 8-37-16,-5 3-7 15,-3 7-7-15,2 5 2 16,-2 7-10-16,-2 4-8 15,-6 6-20-15,-13 10-13 16,-11 12-2-16,-3 7-4 16,-6 16 1-16,7 11 1 0,1 12 3 15,7 2 1-15,2 2 4 16,7-9-1-16,11-2 1 16,6-6 1-16,8-13-3 15,6-7-2-15,0-20 2 16,3-3-3-16,4-15-9 15,3-6 0-15,4-16 0 16,9-15 0-16,8-22 6 16,5-6 1-16,2-6 0 15,0 6-1-15,-5 12 2 16,-5 11 1-16,-15 14 1 16,-4 11 2-16,-9 11-3 15,0 7 0-15,0 14-1 16,2 9 1-16,4 18 1 15,3 8 8-15,8 10 7 16,5 2 1-16,8-4-5 16,7-6-3-16,7-16 0 0,2-13-23 15,7-29 71-15,3-14-948 16,5-51 420-16</inkml:trace>
  <inkml:trace contextRef="#ctx0" brushRef="#br0" timeOffset="27289.8">20483 7115 257 0,'17'30'1111'0,"-8"-21"-513"16,5-1-599-16,12 1-94 15,6-4 98-15,2-5 18 16,6-7 3-16,15-11 0 0,6-7-3 15,2-2-10-15,3 1-4 16,-16 9-7-16,-7 9-4 16,-22 16-1-16,-18 9 2 15,-20 17 3-15,-16 10 9 16,-22 10 6-16,-2 4 0 0,-12 6-1 16,2-2-5-16,14-6 3 15,13-5 1-15,12-10 7 16,8-10 4-16,15-4 5 15,2-3 7-15,7-2 2 16,7 2 4-16,5-4-3 16,4-2-2-16,11-2 1 15,10-3 6-15,9-4-3 16,-2-1-5-16,0 3-7 16,-4 7-8-16,-18 18-9 15,-12 5-4-15,-31 22-6 16,-23 14-2-16,-35 11-11 15,-17 4 1-15,-19 0-14 16,-12-8-41-16,-6-18-342 16,5-17-236-16,22-49 17 15</inkml:trace>
  <inkml:trace contextRef="#ctx0" brushRef="#br0" timeOffset="27692.03">21042 6277 353 0,'74'25'1522'0,"10"8"-1297"16,11 1-261-16,13-3 13 15,-16-3 29-15,-14-3 0 16,-4 0-3-16,-19-1 0 15,6 0 0-15,-13 6 0 16,-1 7 0-16,-7 2 0 16,-12 13 0-16,-12 8 2 15,-5 7 1-15,-8 22-2 16,0 5 4-16,3 19 1 16,-4 9-2-16,-2 12 18 15,4 4 4-15,-2 4 10 16,-2 3 4-16,11 1 13 15,-11-8 13-15,0-15 17 16,0-15-1-16,0-16 2 16,0-11-5-16,-13-16-25 0,-7-1-9 15,-56-13-34-15,-24-1-25 16,-79-14 358-16,-55-3-267 16</inkml:trace>
  <inkml:trace contextRef="#ctx0" brushRef="#br0" timeOffset="44973.71">3545 5591 158 0,'9'3'131'16,"-7"2"15"-16,1-1-144 16,-3-4 2-16,0 0-4 15,0 0 12-15,0 0 118 16,0-1 324-16,3-1-189 16,2-1-72-16,1-2-45 0,-6 4-12 15,0-2-49-15,0-4-33 16,0 6-35-16,0-1-10 15,-5-1 11-15,-15-8 2 16,-44-11 17-16,41 21 8 16,2-1 6-16,1-2 9 15,0 4-2-15,-2 0-6 0,-3-2-12 16,-3 2-6-16,-6 2-1 16,-7 2-4-16,-2 9-2 15,-5-5 0-15,-2 6-5 16,-5-2-2-16,-9 1-3 15,5 4-2-15,-11-3-6 16,2 3 0-16,-6 1 0 16,-3 1 2-16,-12 6 6 15,-3-2 2-15,-3 5 3 16,-6 4 2-16,7 3-1 16,2 0 1-16,4 0-5 15,7 4-3-15,9-1-5 16,2 4-4-16,16-6-4 15,2-8-1-15,5-5-2 16,10-6 1-16,-3-3-2 16,5 2 2-16,6-5-1 15,-2-1-2-15,10-5-1 16,7-2-3-16,8 0-31 0,1-1-28 16,13-5-90-16,-8 1-88 15,17-7 136-15</inkml:trace>
  <inkml:trace contextRef="#ctx0" brushRef="#br0" timeOffset="45430.3">3478 5661 135 0,'3'0'96'0,"-6"0"-74"16,-11 4-21-16,-6 4 6 16,-4 3 12-16,-10 2 25 15,1 2 36-15,-12-1 479 16,-3 5-106-16,-13 6-236 15,-9 3-21-15,-2 8-77 16,4 4-15-16,-8 4-34 16,-2 2-15-16,1 3-16 0,-7-4-3 15,0 2 0-15,-1 1 2 16,-3 0-1-16,4 2 3 16,-8-3-4-16,2-1-4 15,1-2 4-15,-3-1 0 16,21-2 4-16,4-2-2 0,6-5-9 15,7-4-4-15,19-2-13 16,4-5-4-16,13-4 0 16,4-4-14-16,-10-15-36 15,4-9 218-15,-14-24-146 16</inkml:trace>
  <inkml:trace contextRef="#ctx0" brushRef="#br0" timeOffset="46172.37">1636 5748 181 0,'3'-34'153'16,"5"-15"142"-16,-2-2 113 16,8-6-219-16,-2-9-19 15,-9-10-47-15,-3-7 11 16,-11 2-44-16,-1 5-18 16,-8 15-33-16,-8 7 1 0,-19 12 14 15,-20 9-3-15,-25 14-12 16,-12 13-19-16,-13 19-29 15,-7 7 1-15,-1 14 26 16,10 2 8-16,17 6 8 16,20 5-4-16,26 6-21 15,12 7-6-15,16 4-2 16,4 2-1-16,16 2 3 16,-3-4-1-16,9 3 1 15,3-2 0-15,10 1 0 16,9 4 0-16,8 4 1 15,10 6-1-15,5 5-1 16,6 1-1-16,3 3 2 16,-3-4-1-16,-3 7-1 15,-11 6 2-15,-8 8-1 16,-16 5 1-16,-10-7 0 16,-2-7 0-16,-11-13 3 15,1-8 3-15,-12-12 7 0,-12-11 11 16,-13-14 15-16,-4-5 8 15,-13-18 2-15,5-10-13 16,-16-12-13-16,-5-13-5 16,-6-20-10-16,-1-5-1 0,12-15 0 15,12-8 1-15,27-4-2 16,19-4-1-16,26-11-10 16,10 4-1-16,22-2-3 15,10 0 4-15,23 14 5 16,2 3 2-16,19 6-3 15,3 3-2-15,21-1-3 16,10-3 0-16,7-2-19 16,-7-3-20-16,-4 8 468 15,-5 3-336-15</inkml:trace>
  <inkml:trace contextRef="#ctx0" brushRef="#br0" timeOffset="46525.02">890 7475 473 0,'-70'73'1633'0,"7"3"-1568"16,7 11-56-16,2 8-4 15,-8 3-1-15,-12 0 4 16,28-34 5 0,21-33 4-16,1 2 1 0,-64 81-6 15,4-8-3-15,20-21-3 16,26-47-3-16,21-15-63 15,6-11-64-15,14-26-158 16,15-12-351-16,13-35 33 16</inkml:trace>
  <inkml:trace contextRef="#ctx0" brushRef="#br0" timeOffset="46726.15">711 7903 283 0,'43'11'1212'0,"32"-2"-986"0,14-4-50 16,21-5-53-16,-1 0-23 16,-7 0-5-16,-4 0-22 15,-10 4-25-15,1 4-13 16,-9 0-20-16,-10-2-5 16,-25 0-20-16,-9 2-26 0,-21 2-99 15,-9 0 55-15,-12 8 30 16</inkml:trace>
  <inkml:trace contextRef="#ctx0" brushRef="#br0" timeOffset="46940.28">1186 8256 566 0,'-14'42'1610'0,"9"5"-1508"15,3 4-75-15,2 16 10 16,-3 3-8-16,-8 11 2 16,-6-1-12-16,-6 1-8 15,1 3-2-15,-7 11-72 16,2 17-69-16,2 22 80 16</inkml:trace>
  <inkml:trace contextRef="#ctx0" brushRef="#br0" timeOffset="48082.64">1178 10476 72 0,'-101'74'121'0,"12"-3"45"0,16-7 988 15,24-17-696-15,12-7-196 16,31-9-118-16,9-1-47 16,28-5-34-16,5 0-10 15,0-5-25-15,1-1-6 16,-10-2-17-16,-7 0-4 15,-3 3-1-15,-17 5 0 0,-5 3 5 16,-7 5 3-16,-5 1 5 16,7-3 3-16,6 2 0 15,4-2 0-15,11-1-5 16,12 4 0-16,14-6 0 16,7 0 2-16,17-3 1 15,-7-2-3-15,1 2-3 16,-7 3-1-16,-19 9-2 15,-11 10 1-15,-29 19-1 16,-13 7 1-16,-30 12 5 16,-13 3 3-16,-16-6 29 15,-1 1 11-15,-11-15 14 16,0-9 0-16,5-17-21 16,-8-12-12-16,0-27-16 15,-2-11-7-15,-1-26-13 16,11-10-5-16,24-7-5 15,15-5-4-15,38 1-4 0,24 2 4 16,39-6 3-16,36-6 12 16,41-11 19-16,23-10 7 15,49-20-2-15,8-6 3 16,7-11-43-16,-9-3-40 16,-38-3 312-16,-15 1-218 15</inkml:trace>
  <inkml:trace contextRef="#ctx0" brushRef="#br0" timeOffset="50161.05">627 12863 237 0,'-24'25'923'15,"10"-5"-378"-15,17 7-377 16,8-5-52-16,19-4-32 0,15-1 8 15,34-15 30-15,10-5 5 16,31-19-38-16,8-3-4 16,10-18-21-16,10-6-11 15,-11-5-23-15,-1-4-13 16,-27 1-19-16,-16-3-11 0,-26 4-36 16,-14 0-37-16,-31 3-91 15,-19 4-84-15,-26 5-24 16,-21 2-31-16,-20 8 137 15,-7 4 24-15,-10 19 124 16,-7 8 21-16,-7 30 96 16,4 10 67-16,-4 27 85 15,7 9 20-15,12 11-28 16,6 8-29-16,12 18-85 16,4 9-43-16,10 8-44 15,7-1-12-15,6-21-12 16,9-18-3-16,14-37-21 15,8-19-32-15,24-34-32 16,16-27-27-16,18-45-25 16,16-24 14-16,12-40 31 15,4-6 15-15,13 7 41 0,-2 12 28 16,-13 39 46-16,-11 21 10 16,-22 44 8-16,-22 19-2 15,-26 44-31-15,-7 23-6 16,-29 46 2-16,-19 23-3 15,-33 36 0-15,-14 7-1 16,-27 19-2-16,-1-1-8 0,-1-10 31 16,-3 1 22-16,9-29 28 15,11-11 2-15,24-35-25 16,16-26-20-16,38-38-31 16,11-23-19-16,31-29-14 15,13-19 2-15,32-33 14 16,17-13 12-16,31-20 12 15,12-2 1-15,14 9-2 16,1 8-3-16,-1 18-5 16,-4 13-2-16,-10 28-3 15,4 17 0-15,-23 21-1 16,-12 18 0-16,-18 17 2 16,-22 10 2-16,-33 9 4 15,-11 1 2-15,-30 6 0 16,-15-5-1-16,-22-10-5 0,-1-10-9 15,-8-27-23 1,3-19-20-16,-8-30-28 0,-5-12 5 16,5-19 19-16,8-8 21 15,22 1 32-15,11-2 4 16,20 14 19-16,6 6 6 16,12 14 8-16,9 15 5 15,0 7-2-15,3 17-8 16,4 34-8-16,0 30-7 15,-6 76-13-15,-5 38-3 0,-23 93-5 16,-12 43 1-16,-20 90 32 16,-4 28 131-16,8 3-116 15</inkml:trace>
  <inkml:trace contextRef="#ctx0" brushRef="#br0" timeOffset="51780.93">1320 9388 197 0,'0'16'166'16,"1"7"75"-16,8 10 85 16,2 4-115-16,3 10-132 15,-4 3 38-15,-1 4 21 16,-1 1 0-16,1-2 14 16,2-4-36-16,5-5-61 0,2-2-19 15,-1-5-18-15,-4-4-4 16,4 0-5-16,-8-8 0 15,-1-4 0-15,3 0 12 16,-12-7-59-16,-9 3-52 16,-15-3 59-16</inkml:trace>
  <inkml:trace contextRef="#ctx0" brushRef="#br0" timeOffset="81259.61">14743 13109 211 0,'28'-42'163'0,"3"-12"-91"16,-2-2 124-16,-8-4 344 16,-6 4-241-16,-15-1-95 15,-1-6-35-15,-16-3-81 16,-10 0-19-16,-18 1-33 15,-6 4-10-15,-10 14-16 16,-8 7-7-16,-18 24-10 16,-11 10-5-16,-9 32-5 15,-9 21 7-15,4 26 11 16,0 22 8-16,3 35 5 16,5 24-4-16,3 36 5 15,15 18 8-15,8 18 36 16,5-8 16-16,29-9 6 0,13-23-10 15,31-45-42-15,17-22-17 16,19-45-12-16,6-20-2 16,5-32 3-16,7-14 6 15,13-24 8-15,2-18 1 16,6-33-5-16,-19 3-2 16,0 0-8-16,40-73-1 0,13-39-3 15,-11 16 0-15,-29 20-6 16,2 8-1-16,-15 27 3 15,-4 16 1-15,-18 41 6 16,-14 17 2-16,-9 26-2 16,-12 12-1-16,-16 27-5 15,1 16-1-15,-7 38 2 16,6 18 4-16,13 22 3 16,3 4 3-16,15 10 1 15,6 1-2-15,13-4-2 16,9-5-1-16,8-30-9 15,6-20-71-15,23-36 533 16,2-29-364-16</inkml:trace>
  <inkml:trace contextRef="#ctx0" brushRef="#br0" timeOffset="81738.89">16372 12150 1414 0,'-71'20'1051'0,"-20"25"-1096"16,-4 7-54-16,-8 12 42 16,-22 4 30-16,-2-4 27 15,0-2-3-15,3-12 2 16,21-6 1-16,27-19 10 15,18-7 5-15,27-7-1 16,17-5-11-16,14 5-21 16,0 2-6-16,17 10 0 15,3 13 6-15,8 15 12 16,5 10 3-16,-6 22 1 16,-6 5 1-16,-11 13 1 15,-7 5 0-15,-9 11 3 16,-2 5 6-16,2 7 24 15,2-3 15-15,4 6 22 16,5 2 6-16,8 0-18 16,4 1-10-16,9-18-18 0,2-8-9 15,10-20-13-15,-1-8-5 16,10-22-1-16,1-20-2 16,16-17-4-16,7-22-6 15,6-28-27-15,5-13-1 16,-1-44-336-16,-3-12 260 15</inkml:trace>
  <inkml:trace contextRef="#ctx0" brushRef="#br0" timeOffset="82056.37">16845 12848 455 0,'-47'57'1665'0,"-14"-2"-1443"16,1 4-225-16,-1 11-33 16,2 5 41-16,3-4 11 15,-5-5 5-15,19-7 0 16,6-5-4-16,19-13-13 16,14-4-5-16,23-3 2 15,16-4 10-15,25-8 25 0,21-2 5 16,29-9 0-1,9 3-4-15,21-3-15 0,0-8-7 16,-8-6-8-16,-3-11 3 16,-29-11-44-16,-14-3-48 15,-32-16-116-15,-24-6-87 16,-31-15 171-16</inkml:trace>
  <inkml:trace contextRef="#ctx0" brushRef="#br0" timeOffset="82278.59">17158 12977 458 0,'-48'70'1703'0,"-19"1"-1442"15,12 10-170-15,12 16-5 16,5 6 9-16,18 4-18 16,3-4-17-16,11-7-36 15,6-8-13-15,3-12-11 16,3-9-2-16,-3-17-34 15,5-11-29-15,-5-25-112 16,8-14-61-16,4-42-811 16,9-25 193-16</inkml:trace>
  <inkml:trace contextRef="#ctx0" brushRef="#br0" timeOffset="82638.92">17300 12388 380 0,'31'3'1649'0,"5"4"-1239"16,26 2-371-16,14 3 2 15,19 4 10-15,6 1-7 0,5-3-25 16,0 0-8-16,-11 0-6 16,-8 2 0-1,-15 4-2-15,-8 10 0 0,-19 12-2 16,-6 7 0-16,-8 23 2 15,-4 14-1-15,-4 24 3 16,2 10 0-16,-8 12 4 16,6 5 6-16,10 11 15 15,-5 2 12-15,-8-7 20 16,4-6 5-16,-13-22 7 16,-8-12-2-16,11-22-11 15,-14-11-3-15,-5-19-11 16,-11 4-7-16,-58 3-13 15,-35 7-5-15,-88 7-32 16,-67 1 19-16,-126-6-9 16</inkml:trace>
  <inkml:trace contextRef="#ctx0" brushRef="#br0" timeOffset="85382.56">19603 12187 311 0,'-14'24'1376'0,"7"10"-1001"16,9 14-391-16,0 13-11 16,-2 12 24-16,-2 2 10 15,-14 9 8-15,-1 3 5 0,-6-1 1 16,1-1 0-16,3-13-5 16,5-10 0-1,8-26-4-15,3-8-6 0,5-20-12 16,2-2 2-16,13-12 2 15,4-14 2-15,16-22 8 16,13-16-5-16,14-18-5 16,14-5-2-16,7 3 1 15,7 3 1-15,-11 10 2 16,-6 6 0-16,-8 12 2 16,-13 8-2-16,-7 22 3 15,-13 12-3-15,-12 16-2 16,-9 14 1-16,-17 20 1 15,-10 11 4-15,-20 24 1 16,-13 8-1-16,-4 11-2 0,0-1-1 16,18-13 4-16,10-16-4 15,21-32-14-15,4-17-21 16,27-29-13-16,9-16-10 16,19-34-24-16,12-14 6 0,2-14-11 15,-5 10 6-15,-18 27 58 16,-11 18 6-16,-26 36 38 15,-18 23 6-15,-34 41 6 16,-9 24 12-16,-21 30-20 16,-7 2-4-16,3 4 6 15,3-10 2-15,13-21 0 16,14-18-2-16,19-35-16 16,5-22-33-16,24-35-31 15,-3-21-47-15,11-30-109 16,8-8 35-16,-8-4-30 15,9 6 58-15,-6 19 135 16,-8 12 4-16,-9 28 47 16,-5 16 3-16,-12 33 67 15,-9 15 51-15,-3 28-3 16,-8 13 19-16,7 12-38 0,-4 0-46 16,6-16-43-16,7-17-16 15,10-36-59-15,11-16-11 16,6-42-74-16,5-19-73 15,-2-41-379-15,-6-17-255 16,-10-13 709-16,-14 4 31 16,-5 24 67-16,-4 20 36 15,0 34 36-15,10 23 15 16,-1 39 9-16,-4 26 98 0,-1 50 272 16,-2 17-226-16,4 22 14 15,2 5-9-15,11-9-21 16,2-14-20-16,20-31-47 15,10-24-37-15,21-45-82 16,11-23-18-16,22-49-11 16,15-28 2-16,22-51-32 15,9-25-52-15,4-32-80 16,-7-10-36-16,-8 1-31 16,-4 5-21-16,-12 10 63 15,-3 15-19-15,-13 31 111 16,-6 20-19-16,-20 44 270 15,1 18 21-15,-14 24 80 16,3 9-11-16,3 8-43 16,2 2-42-16,19-6-45 15,18-8-20-15,8-15-37 0,3-12-15 16,-5-17-24-16,-6-6-5 16,-9-12-8-16,-5-1 2 15,-10-3-3-15,-8 1-3 16,-12 11-4-16,-9 10-6 15,-19 23-5-15,-5 14-2 0,-25 28-2 16,-13 16-1-16,-33 39 2 16,-17 25 9-16,-22 44 25 15,-3 18 15-15,-9 24 25 16,7 8 7-16,8-4 0 16,15-6-11-16,27-25-27 15,8-26-9-15,27-36-19 16,5-19-15-16,20-38-82 15,1-19-12-15,20-37-41 16,6-18-42-16,13-32 33 16,8-5-7-16,8 1 3 15,-2 7 39-15,-1 24 84 16,1 10 20-16,8 27 58 16,-6 5 44-16,2 13 76 15,7 9-7-15,2-3-40 16,5 4-18-16,-7-10-98 15,-8-7-42-15,-25-8 616 16,-14-4-467-16</inkml:trace>
  <inkml:trace contextRef="#ctx0" brushRef="#br0" timeOffset="85609.82">20939 13279 261 0,'31'9'1290'0,"16"-9"-512"0,38-6-753 16,23-2-25-16,1-4 11 15,-3-2 2-15,-28 1-14 16,-15 1-22-16,-19-4-59 16,-13 1-34-16,-15-6-96 15,-16 0-141-15,-17 2-911 16,-16 6 1195-16</inkml:trace>
  <inkml:trace contextRef="#ctx0" brushRef="#br0" timeOffset="86029.86">20648 13769 195 0,'-97'94'194'0,"19"-13"773"16,10-8-634-16,38-20-131 15,15-14-23-15,30-19-75 0,21-8-15 16,29-13 5-16,-10-15-15 15,-1 1-13-15,60-27-15 16,9-14-32-16,-19 1-10 16,-29 21-5-16,-14 4-3 15,-24 16-1-15,-10 5 2 16,-23 9-6-16,-8 9-3 0,-27 15-5 16,-10 11-1-16,-26 26 4 15,-8 6 5-15,-9 11 4 16,3-5 3-16,24-9 2 15,11-11-2-15,32-19-1 16,14-4 0-16,25-13 5 16,10-2 6-16,25-10 21 15,14-6 6-15,24-12 12 16,18-1 0-16,3-2-13 16,-6 6-6-16,-33 10-15 15,-24 4-8-15,-45 20-10 16,-20 11-1-16,-40 25-2 15,-26 13 3-15,-38 19 7 16,-10 7-1-16,-25-5-41 16,9-13-9-16,5-35 21 15</inkml:trace>
  <inkml:trace contextRef="#ctx0" brushRef="#br0" timeOffset="86642.13">22247 13248 389 0,'61'14'1682'16,"13"-3"-1239"-16,42-2-432 16,25-3-10-16,15-9 14 15,-3-9 7-15,12-15 3 16,-5-7 0-16,-10-19-9 15,-17-3-7-15,-33-2-4 16,-19-6-2-16,-30 4-10 16,-15-1-10-16,-25 3-28 15,-11 4-18-15,-23 6-18 16,-11 1-11-16,-18 10 5 16,-9 5 3-16,-2 22 24 15,-6 8 24-15,13 24 60 16,8 9 30-16,10 19 18 15,12 12-14-15,12 19-31 0,11 9-7 16,-2 11 17-16,4 2 18 16,1 5 9-16,-5 4-1 15,11 14-15-15,5 0-15 16,-8-3-19-16,6-9-6 16,-7-19-4-16,-5-16-3 15,-8-18-7-15,-1-11-1 16,-20-27 5-16,-7-8 4 15,-20-24 14-15,-5-13 3 0,-4-15 0 16,1-8 1-16,5-8 13 16,1-3-1-16,11 1-6 15,13 2-6-15,23 14-15 16,14 5-1-16,26 11 4 16,19 4 2-16,29 2-2 15,21-2 2-15,34-2-1 16,9-4-2-16,10-13 2 15,-15-4-28-15,-31-8-103 16,-25-10-46-16,-52-9 88 16</inkml:trace>
  <inkml:trace contextRef="#ctx0" brushRef="#br0" timeOffset="86966.48">21661 12872 1033 0,'-37'58'1348'0,"10"7"-1029"15,23 18-326-15,7 4-4 16,16 14 16-16,4 5 6 0,17 5 4 16,15 1 2-16,23-2-5 15,1-1 0-15,13-3-6 16,9 8-2-16,2-2-2 15,19 2 0-15,13-10 1 16,8-14 2-16,16-24 0 16,0-15-1-16,14-35-4 15,1-16-4-15,-13-41-24 16,-6-20-19-16,-24-34-48 16,-25-23-42-16,-28-27 127 15,-30-13-25-15</inkml:trace>
  <inkml:trace contextRef="#ctx0" brushRef="#br0" timeOffset="87164.82">22144 11945 1380 0,'-23'49'1187'0,"13"18"-891"15,24 42-298-15,10 14-7 16,4 13-13-16,-16 2-28 16,-20-4-55-16,-12 5 89 15,-33-2-11-15</inkml:trace>
  <inkml:trace contextRef="#ctx0" brushRef="#br0" timeOffset="87776.97">14902 16069 1264 0,'-4'9'1243'16,"-10"-12"-1008"-16,5-6-185 16,6 9-61-16,-5 9 1 15,-18 24 4-15,-18 18-1 16,-31 38-1-16,-10 20 2 0,-43 28 4 15,-4 11 2-15,-10 7 1 16,-6-2 0 0,28-10 2-16,16-7-3 0,15-18 1 15,16-7 0-15,20-26 2 16,9-5 0-16,29-20 0 16,10-8-2-16,19-15 3 15,9-4 1-15,29-11 1 16,15-10 1-16,28-12 0 15,17-11 2-15,17-17 5 16,30-8 4-16,17-18 5 16,3-8 0-16,25-5-4 15,-13-2-6-15,7 7-4 16,-5 0-3-16,-20 10 0 16,-14 5-2-16,-27 10-1 15,-13 11 1-15,-35 5 0 16,-9 10-2-16,-32 8-3 15,-12 2-11-15,-17-1-31 0,-7 1-6 16,-17-13 130-16,-18-11 256 16,-17-14-217-16</inkml:trace>
  <inkml:trace contextRef="#ctx0" brushRef="#br0" timeOffset="88958.63">13816 16590 237 0,'6'-26'838'16,"1"-10"-178"-16,10-18-580 15,-11-9-29-15,2 0 21 16,-5-3-5-16,-17-1-4 15,3 5-2-15,-25-3 2 16,-9 5-6-16,-8 15-7 16,-8 6-10-16,2 24-13 0,-5 10-7 15,4 41-20 1,30-19-5-16,-1 2-8 16,-98 77 2-16,-30 51 7 0,-3 28-1 15,29 3 2-15,12 10 6 16,12 30 21-16,-2 2 7 15,18-1 10-15,9 2-7 16,17-24-7-16,26-12-4 0,24-29-4 16,11-19 2-16,15-25-4 15,16-16 3-15,19-24-6 16,10-11-1-16,20-26-5 16,3-22 1-16,28-35-1 15,1-26 5-15,24-52 1 16,17-20-1-16,-1-48-5 15,7-20-4-15,-8-33-4 16,-2-8-1-16,-8-16-2 16,-7-2-1-16,-3-4-3 15,-19 0-1-15,-11 18-2 16,-4 9 1-16,-16 34 3 16,-2 15 0-16,-12 38 1 15,-13 22 0-15,-27 25 5 16,-7 23 3-16,-22 20 1 15,-8 4 4-15,-9 21-2 16,-7 3 0-16,-3 11-2 16,4 5-1-16,2 5 0 0,1 4 1 15,4 8-4-15,-2 8 0 16,-2 20-2-16,-5 12 1 16,-12 34 0-16,0 14 1 15,-14 35 0-15,-4 24-1 16,9 22 1-16,-2 42 1 15,4 41 7-15,12 11 5 0,7 34 6 16,18-20 1-16,33-29-4 16,18-18-5-16,36-49-11 15,15-30 0-15,27-51-7 16,16-32-28-16,23-54-31 16,12-20 28-16,2-53 9 15</inkml:trace>
  <inkml:trace contextRef="#ctx0" brushRef="#br0" timeOffset="90032.85">13900 16352 179 0,'-54'-71'149'0,"27"33"-17"15,2-4 190-15,2-3-134 16,0 8-30-16,2 7 60 16,1 0-63-16,-9 18-45 0,-4 6-24 15,-17 6-34-15,3 15 0 16,-10 10 10-16,-6 6-1 15,-7 19-5-15,0 13-10 16,-6 27-29 0,-11 19-10-16,-5 39-7 0,0 17-4 15,2 29-1-15,10 17 2 16,20 10 3-16,7 9 0 16,31 2 5-16,16-11-1 15,16-14 2-15,14-23-1 0,7-42 5 16,2-23 8-16,1-44 5 15,3-19 0-15,4-39 0 16,-1-18-4-16,15-49 7 16,7-28-2-16,25-51-6 15,4-36-9-15,11-50-11 16,9-20-7-16,3-41-24 16,5-4-13-16,-5-17-33 15,-3 3-17-15,-16-9-20 16,-3 1-23-16,-11 16 7 15,-7-1 20-15,-4 45 43 16,2 16 16-16,-5 44 15 16,-3 26 22-16,-16 39 48 15,-14 19 7-15,-10 27-5 16,-2 8 3-16,-7 23-13 16,2 7 2-16,-7 21 40 0,-10 2 24 15,-2 10 24-15,-3 6-18 16,-4 7-48-16,-5 10-20 15,-9 16-20-15,-9 13-1 16,-11 25 4-16,-12 15 2 0,-10 30 2 16,-11 12 3-16,1 26-1 15,5 17 2-15,4 21 13 16,9 20 5-16,9 30 0 16,-2 9-2-16,15 40-20 15,9 7-3-15,15 16 22 16,17 4 11-16,30-12 15 15,17-15-6-15,33-51-26 16,18-28-23-16,41-76 112 16,21-35-841-16,10-59 515 15</inkml:trace>
  <inkml:trace contextRef="#ctx0" brushRef="#br0" timeOffset="91049.4">17209 16106 225 0,'27'17'578'0,"-1"-10"122"0,8-1-526 16,30-6-174-16,19 4 32 16,13-14 52-16,13-14-1 15,16-10-12-15,-39 3-10 16,-2 1-16-16,68-29-6 15,4-2-11-15,-27 13-5 16,-57 28-10-16,-14 6-5 0,-35 20 19 16,-14 14 18-16,-35 25 12 15,-29 22 4-15,-33 31-20 16,-14 2-18 0,54-50-5-1,-2 0 1-15,-183 185 3 0,-7 9 0 0,-12 23-11 16,76-85-6-16,23-14-1 15,25-12-2-15,30-46 2 16,37-26-27-16,35-45-95 16,12-26-96-16,31-40-147 15,10-21-320-15,21-46 79 16</inkml:trace>
  <inkml:trace contextRef="#ctx0" brushRef="#br0" timeOffset="91213.13">17410 17061 104 0,'36'42'117'0,"-3"31"13"0,-5 16 691 16,-5 27-388-16,-3 6-163 16,-9 19-135-16,-5 7-33 15,-6 3-49 1,0-1-8-16,4-32-49 0,-1-18-50 16,11-46-192-16,0-24-1217 15,4-46 1347-15</inkml:trace>
  <inkml:trace contextRef="#ctx0" brushRef="#br0" timeOffset="91407.77">18156 17458 796 0,'9'91'1464'0,"7"3"-1279"16,4 2-158-16,2-7-24 15,0-9 0-15,-8-17-1 16,-2-16-24-16,-2-34-58 16,1-20 350-16,-2-60-226 15</inkml:trace>
  <inkml:trace contextRef="#ctx0" brushRef="#br0" timeOffset="92044.739">19575 15793 354 0,'14'3'1573'0,"-31"27"-1333"16,-15 17-180-1,-31 40-59-15,-11 22 28 0,-32 19 58 16,-12 4 7-16,-11-6-19 15,-2-12-10-15,22-16-46 16,20-16-9-16,33-32-17 16,22-13-10-16,17-27-34 15,0-13-11-15,23-21-10 16,5-10-6-16,22-19 27 16,15-1 12-16,9 7 12 15,-2 11 1-15,-8 35-8 16,-10 15 3-16,-14 52 10 15,-9 20 21-15,-6 31 53 16,-3 14 22-16,-4 7 24 16,6 5-6-16,2-2-43 15,2-14-13-15,3-27-20 16,-2-25-13-16,7-41-48 16,3-20-14-16,6-41-71 0,6-27 5 15,7-50-48-15,2-26-139 16,9-30-949-16,2-3 1050 15,4 16 111-15,1 23 47 16,-17 49 95-16,-3 25 32 16,-20 50 29-16,-5 27 104 15,-10 38 731-15,-4 19-519 16,-6 20-180-16,-6 12-42 0,-2 5-57 16,-4 4-40-16,11-13-35 15,-3-14-11-15,7-33-32 16,0-21-23-16,6-33-47 15,11-18-40-15,6-44-35 16,12-27-52-16,8-64-62 16,4-30 412-16,20-60-167 15</inkml:trace>
  <inkml:trace contextRef="#ctx0" brushRef="#br0" timeOffset="92695.9">20448 15248 97 0,'105'-102'132'16,"-26"41"225"-16,-38 52 588 15,-21 23-576-15,-25 46-120 16,-14 20-21-16,-15 30-107 16,-6 2-47-16,-1-11-45 0,7-10-7 15,14-30-8-15,12-10-5 16,27-14-10-16,7-7-4 16,18-1-1-16,4 1 4 15,2 0 2-15,-4 5 0 16,-11 11-2-16,-15 8 0 15,-29 16-8-15,-26 2-6 0,-49 7-3 16,-20-1-1-16,-42-5 15 16,-7-3 5-16,-6-15 10 15,-8-10-3-15,20-16 3 16,10-7 8-16,43-14 11 16,33-6 0-16,44-13-18 15,23-8-8-15,40-17 5 16,21-9 4-16,51-9 19 15,14-9-3-15,22 10-13 16,-2 7-7-16,-25 22-5 16,-2 13-3-16,-43 21-3 15,-15 10-1-15,-36 25-5 16,-17 11-1-16,-24 31 3 16,-17 10 2-16,-27 10 5 15,-10 4 1-15,-5-13-1 16,12-8 0-16,16-20 0 0,15-7 0 15,15-20-2-15,8-10-4 16,9-10-2-16,14-4 1 16,17-5 6-16,12-8 2 15,32-6 14-15,15-11 4 16,24-15 7-16,6-2-2 16,2-2-6-16,1 5-6 15,-24 17-11-15,-18 12-3 16,-42 22-7-16,-22 15 4 0,-46 25 9 15,-24 15 7-15,-38 28 11 16,-23 8 2-16,-18 11-2 16,1-4-1-16,-18-13-56 15,1-15-46-15,10-43-59 16,11-34 35-16,58-83 57 16</inkml:trace>
  <inkml:trace contextRef="#ctx0" brushRef="#br0" timeOffset="92841.88">21267 16667 182 0,'175'-67'179'16,"-16"23"846"-16,-41 44-744 15,-22 30-52-15,-39 49-61 16,-31 15-19-16,-34 13-23 16,-18-7-2-16,-21-35-120 15,0-23-37-15,-7-51 17 16</inkml:trace>
  <inkml:trace contextRef="#ctx0" brushRef="#br0" timeOffset="93422.14">21464 16738 183 0,'-10'58'205'0,"-2"24"1032"0,7 51-959 15,2 10-111 1,17 24-21-16,9-9-30 0,12-21-59 16,5-23-21-16,13-69-53 15,9-35-14-15,40-99-8 16,19-50-5-16,46-83 29 15,23-31 6-15,29-28 0 16,-2-9 20-16,7 18 37 16,-12 12 4-16,-39 63 2 15,-21 40-24-15,-69 82-14 16,-30 36 11-16,-53 61 27 16,-14 34 7-16,-42 36-9 15,-7 23-13-15,-21 18-27 16,-3-6-3-16,18-11-3 15,6-14-2-15,36-24-5 16,16-6-4-16,35-15 14 16,24-2 14-16,31 4 18 0,12-6 7 15,13 3-10-15,-3 3-9 16,-6 0-15-16,-3 8-4 16,-22 3-5-16,-9 2-2 15,-36 9 3-15,-22 3 5 16,-41 3 10-16,-22 0 9 15,-38-3 4-15,-19-3-2 16,-34-15-25-16,-8-12-12 16,-8-29-22-16,12-20-14 0,32-35-34 15,23-24-24-15,38-44-34 16,18-19 11-16,44-18 36 16,25 4 21-16,57 23 38 15,31 16-1-15,47 35 25 16,19 15 23-16,31 32 27 15,30 18 7-15,22 41 1 16,9 13-8-16,18 56-17 16,-13 28 3-16,-13 41 18 15,-18 19 169-15,-49 1-152 16</inkml:trace>
  <inkml:trace contextRef="#ctx0" brushRef="#br0" timeOffset="101224.04">633 16418 56 0,'-38'115'74'0,"28"-89"-15"16,2 2-37-16,8-1-17 15,4-1-1-15,1 7-3 16,1 1 1-16,1 2 6 16,-3-5 4-16,-1 0 7 15,4-1 12-15,2-1-1 16,5 4-4-16,6-5 5 16,4-8-2-16,13-7-16 15,5-7-5-15,19-11-4 16,10-7 0-16,6-10 1 15,-3-3-3-15,-5-3 0 16,-1-1 0-16,-4 5-1 16,0-2 1-16,2 1-1 15,4 6 1-15,0-4-1 0,-2 1 0 16,2 0 1-16,-1-4 3 16,10-2 1-16,-1 0 4 15,5-8-7-15,2-1 1 16,10-4-4-16,3-1 0 15,0 6 0-15,4 5 0 16,-14 9 0-16,1 7 0 16,-5 12 0-16,0 3-4 0,0 7 4 15,-1 9-3-15,-10 0 3 16,-1 4 0-16,3 0 0 16,-2 0 0-16,5 1 0 15,1-1 0-15,5 3 0 16,0 0 0-16,2 2 0 15,3 0 0-15,-8 5 3 16,0-1 1-16,3 3-4 16,1 2 0-16,9-3 0 15,-2 0 3-15,6-3 0 16,0-1 1-16,-6-9-1 16,9-8-3-16,6-9 3 15,2 1-3-15,8-10 4 16,1 0-1-16,-7-3 10 15,-2-4 10-15,3 8 23 16,2 4 151-16,1-3-56 0,3 0-25 16,-5-8-65-16,-4-3-7 15,9-2-19-15,-3-4-3 16,7 6-6-16,2-5 0 16,-10 3 0-16,-1-1-4 15,3-7-2-15,-10 4-4 0,4 0 0 16,-1-2-2-16,-4 3-1 15,0 2 0-15,-6 7-3 16,2 7 0-16,-9 9 0 16,-2 7-3-16,-11 8 3 15,-4 2 0-15,4-1 0 16,2-2 0-16,19-11 0 16,8-2 0-16,4-6 0 15,0-4 0-15,-8 1 3 16,-3 2 0-16,2 1 0 15,5 2 0-15,4-9 1 16,6-2-1-16,5-12 6 16,2-5-3-16,13-6 7 15,7-4-3-15,-5 7-1 16,-1 2-3-16,-21 13 10 16,-6 10-1-16,-7 7 11 15,-4 9 3-15,-9 7-3 16,-8 0-8-16,-5 3-10 0,-1 3-2 15,3-7-2-15,6-2 0 16,2-6-2-16,4-3 0 16,7-5-2-16,4 0 0 15,4-5 0-15,6-5 0 16,7 0 0-16,4-4 0 16,10-2 0-16,1 4 44 0,-4 10 291 15,3 7-260-15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86.40776" units="1/cm"/>
          <inkml:channelProperty channel="Y" name="resolution" value="124.13793" units="1/cm"/>
          <inkml:channelProperty channel="T" name="resolution" value="1" units="1/dev"/>
        </inkml:channelProperties>
      </inkml:inkSource>
      <inkml:timestamp xml:id="ts0" timeString="2020-03-09T12:11:09.4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0-03-09T12:11:29.083"/>
    </inkml:context>
  </inkml:definitions>
  <inkml:trace contextRef="#ctx0" brushRef="#br0">4403 17695 0,'62'0'171,"-36"0"-171,61 0 16,-49 0-16,0 0 16,-1 0-16,1 0 15,100 0 1,-101 0-16,64 0 16,-13 0-1,-26 0 1,64 0 15,-64 13-31,64-13 16,-76 0-1,76 12 1,24-12 0,-112 0-1,-13 0-15,50 0 16,-12 0-16,-26 0 15,-24 25-15,87-25 16,-25 0 0,-37 13-16,37-13 15,-24 25 1,24-25 0,0 13-1,76-1 1,-13 13-1,-51 0-15,64 0 16,-63-25 0,-26 0-1,26 13 1,-13-13-16,76 25 31,-13-25-15,-75 0-16,150 13 15,-163-13 1,13 0-16,12 0 16,-25 25-1,25-25 1,1 0 0,12 25-16,-38-25 15,-13 0-15,64 12 16,-26 13-1,-62-25 1,24 0-16,26 13 16,-26-13-16,26 0 15,0 25 1,-25-25-16,-26 0 16,38 0-16,-12 13 15,0-13 1,-13 0-16,100 0 15,101 0 1,-51 25 0,-37-25-1,-50 0-15,38 0 16,-13 0 0,62-25-1,-24-1 1,-1 26-1,-12-25 1,-75 25-16,62 0 16,-62-12-1,75 12-15,63-25 32,-26 0-17,126 0 1,-213 25-16,88-26 15,200 26 1,-251 0 0,26 0-16,125-25 15,-163 25-15,0 0 16,-26 0-16,-24 0 16,-25 0-16,-13 0 15,0 0-15,88 0 16,-75 0-1,-1 0-15,13 0 16,-12 0-16,25-12 16,-1 12-1,64 0-15,100 0 16,-139 0 0,139 0-1,0 0 1,-63 0-1,-100-25 1,-26 25 0,1 0-16,-25 0 15,-1 0-15,13-13 16,-12 13-16</inkml:trace>
  <inkml:trace contextRef="#ctx0" brushRef="#br0" timeOffset="9154.44">10624 15250 0,'-37'0'188,"-1"25"-188,-37 12 15,-13 1 1,13 50-1,37-76 1,-25 51 0,38-38-16,-63 38 31,51-38-31,-1-12 0,0-13 16,-24 25-1,24-13-15,-62 13 16,62 0-16,-25-12 15,-24 12-15,-1-12 16,50 12 0,-12 0-16,-63-13 15,38 13 1,37-25-16,1 0 16,24 0-16,-25 0 15,1 0 1,12 0-1,-13 0-15,-37 0 16,25 0 0,-13 0-16,-138 0 15,76 0 1,24 0 0,14 0 15,49 0-31,-12 0 15,12 0-15,1 0 16,-14 0 0,1 0-1,-75 0 1,62 0-16,13 0 16,-13 0-16,1 0 15,-26 0-15,50 0 16,0 0-16,-12 0 15,13-25-15,-139 0 16,113 25 0,1-25-16,24 25 15,-37-12 1,37 12-16,26-13 16,-1-12-1,13 12 16,-25 13-15,12-12-16,-24-13 16,-1 12-16,38 1 15,-12-13-15,-14 12 16,14 0 15,-1-12-15,13 13-16,-12-13 31,12 0-31,-25 12 0,25-24 16,0 24-16,0 0 15,0 1-15,0-26 16,0 1 15,0 24-31,12 1 16,-12-1-16,13-12 15,-13 12 1,12 1 0,26-13-1,-25 12-15,-1 1 16,26 12-16,-26-13 16,26-12-16,-26 13 15,14 12 48,-14-13-48,1 13-15,12 0 16,-13 0-16,1-25 16,-1 25-16,51 0 15,-38 0 1,50-13-1,1 13 1,-26 0 0,-25 0-16,13 0 15,-1 0 1,-24 0-16,62-25 16,-62 25-1,37-12-15,-25 12 16,0 0-16,-25-13 0,25 13 47,25 0-32,-12-25-15,24 25 0,89-38 16,-76 13 0,-50 25 15,-12 0-16,25 0 1,-13 0-16,150 0 16,-87 0-16,0 0 15,-38 0-15,13 0 16,-1 0-16,-49 0 16,12 0-16,0 0 15,0 0-15,126 0 16,24 13-1,-12-13 1,101 25 0,-139 0-1,-112-25 1,24 0 0,-24 0-16,0 0 0,24 0 15,38 0 1,51 0-1,-38 0 1,-51 0-16,1 0 16,0 0-16,-1 13 15,-24-1-15,24-12 16,1 0-16,87 25 16,-112-12-1,-38-13 110,-13 0-125,-25-25 16</inkml:trace>
  <inkml:trace contextRef="#ctx0" brushRef="#br0" timeOffset="12615.93">10775 14196 0,'-13'25'125,"-87"13"-109,-1 25-1,39-38 1,24-13-16,-112 64 16,74-64-1,39 13-15,24-25 16,-50 13-16,51-13 16,-38 0-1,-51 25-15,-24-25 16,12 0-1,-12 12 1,62-12 0,0 0-1,13 0-15,-13 0 0,-62 25 32,12-25-32,-12 26 15,62-26 1,13 0-16,-76 12 15,89 13 1,12-25 0,-1 0-1,1 0-15,-25 0 16,13 0 0,-51 0-16,-13 0 15,-37-12 1,-37-13-1,112 25 1,13-26-16,25 26 16,-13-25-1,13 25 1,-75-37 0,62 37-16,-50-25 15,-12-13 1,62 13-1,13 12-15,-100-12 16,62 13-16,25-13 16,-37-13-1,50 38 1,13-12 0,12-14 15,-13 14 0,-12-1-15,0 1-16,0-13 15,-63-50 1,50 62 0,13-12-16,0-13 15,0 38-15,13-25 16,12 0 93,0 13-109,0-26 16,0 25-16,0-24 15,0 24-15,0-24 16,0-1 0,25-25-16,-13 13 0,-12 13 15,25 37 1,-25-13 0,13 13 15,-1 0-16,1 0-15,25 0 16,37 0 0,-25-13-1,0 13 1,-25 0-16,38 0 16,-38 0-16,0 0 15,0 0 1,-12 0-16,37 0 15,-38 0-15,14 0 0,-14 0 16,1 0-16,62 0 16,-12 0-1,-26 0 1,13 0-16,13 0 16,0 0-16,0 0 15,-26 0-15,13 0 16,1 0-1,36 0 1,64 0 0,-63 0-16,-13 0 15,-12-25-15,-38 25 16,-13 0-16,1 0 31,24 0 0,1 0-31,75 0 0,-38 0 16,13 0 0,0 0-16,-25 0 0,-13 0 15,50 0 1,-62 0-16,-1-12 16,64 12-1,12 0-15,-51 0 16,14 0-16,74 0 15,-37 0 1,-50 0-16,-1 0 16,-37 0-1,1 0-15,24 0 16,12 0 0,1 0-1,-25 0-15,-26 0 16,13 0-16,-12 0 15,25 0 1,-13 0-16,37 0 16,1 0 15,-25 0-31,12 0 16,-25 0-1,-25 12 1,13-12 15,24 25-15,1-12-1,25-13-15,-1 25 16,-12 0-16,13-12 16,-25 24-1,-13-24 1,0-13-1,-25 12-15,12-12 16,14 38 0,11-25-1,-24 12-15,62 12 16,-37-24-16,24 24 16,-12-12-16,-24 13 15,-14-25 1,13-1-1,-25 1-15,0 12 125,-12-13-109,12 1-16,0-1 16,-13 26-1,1-13 1,-14 25 0,14-37-16,-26 24 15,38-24-15</inkml:trace>
  <inkml:trace contextRef="#ctx1" brushRef="#br0">7967 15452 184 0,'-9'0'167'16,"-2"2"677"-16,5 1-643 15,1 5-98-15,-4 0-49 16,1 2-32-16,3 1-18 15,4 0-4-15,1-5 8 16,0 2 20-16,1-8 86 16,-2-1 29-16,1-1 17 15,0 1 2-15,-3-1-41 0,3-6-27 16,-3-1-44-16,3 1-16 16,-4 7-14-16,4-1-7 15,-3 0-7-15,3 1-1 16,-18-4-1-16,-1 2 0 15,-39-16 2-15,32 9 1 0,1-5 12 16,-5 0 9 0,-4-4 12-16,8 2 4 0,-16-3-5 15,-2-2-7-15,-4 5-12 16,-5 0-5-16,4 3-9 16,-7 1-1-16,-9-1-3 15,-8 3-1-15,-2 1 2 16,2-3-1-16,-21 1 1 15,7-2 0-15,-12 1 0 16,-10-1 0-16,7 0 2 16,4 0-1-16,-9-5-2 15,-2-2 2-15,0-4 1 16,-10-3-1-16,1-7 1 16,6 3 0-16,-5-9-3 15,-3-5-1-15,4-4 0 16,-15-6 1-16,3-5-1 15,7 3 0-15,-12-7 2 0,6 3-2 16,-7-2 1-16,-2-5 2 16,22-1 0-16,-5-1 0 15,3-9 3-15,3 7-4 16,-3-5 0-16,4 2-3 16,14 6-1-16,11 0 1 15,-5 8 0-15,11-1-2 16,6 6 2-16,-3 4 0 0,18 8-3 15,5 10 0-15,12 10-9 16,1 8-5 0,18 11 355-16,4 3-260 0</inkml:trace>
  <inkml:trace contextRef="#ctx1" brushRef="#br0" timeOffset="1016.65">1832 12514 109 0,'-25'0'89'0,"6"-7"-54"15,5-7 0-15,0-7 15 16,3-7 2-16,-1-7 55 15,3-9 475-15,-2-3-342 16,3-3-90-16,-11 1-68 16,5 3-18-16,-9 9-10 15,-4 9-4-15,-12 14-18 16,-10 9-8-16,-14 15-24 16,-7 10-4-16,0 27-6 15,2 10 6-15,4 23 30 16,3 7 14-16,16 14 2 15,1 5-9-15,13 18-17 16,5 7-7-16,2 6-6 16,10-6 2-16,8-11 2 15,6-11 2-15,13-20 6 0,13-7 2 16,10-32 2-16,6-11 1 16,9-30-4-16,1-12-1 15,5-31 0-15,7-16-3 16,-3-28-1-16,7-9-4 15,4-20-4-15,-8-4 0 16,-7-12 0-16,-16-5-3 0,-7 4 3 16,-1 1 0-16,-2 15 0 15,2 20-1-15,-16 18-1 16,-3 17 2-16,-13 26 8 16,-1 5 6-16,-7 16 4 15,-3 9-6-15,-5 27-10 16,-1 18-5-16,2 33-6 15,0 14 1-15,2 17 2 16,4 8-1-16,8 6 4 16,8-4 36-16,24-17-90 15,12-17 21-15,12-46 21 16</inkml:trace>
  <inkml:trace contextRef="#ctx1" brushRef="#br0" timeOffset="1658.158">2624 11467 273 0,'0'0'1220'0,"0"0"-757"16,-7 0-387-16,-17-2-55 15,-43-4-1-15,30 15-20 16,-10 11 0-16,-12 18-3 15,-11 5 3-15,-9 7 3 16,-4-5 7-16,4-6 16 16,9 3 9-16,18-12 12 15,9 3-7-15,16-5-22 16,8-2-18-16,19 4-18 0,5-1-3 16,15 2 5-1,7 2 4-15,2 0 9 0,-1-2 3 16,-3 6 7-1,-3 7 1-15,-3 15 1 0,-7 6 1 16,-2 16 2-16,-6 5-1 16,-4 4-1-16,0 5-2 15,-3 5 2-15,-5 0 5 16,5 2 5-16,-3-1 1 0,-2-6-3 16,5-7-3-16,0-9-3 15,3-3 3-15,9-15 3 16,2-2-2-16,6-15-5 15,4-5-5-15,13-11-5 16,16-8 0-16,9-9-1 16,8-11 0-16,17-17 0 15,-3-11 3-15,8-25-59 16,0-13-40-16,-5-18 57 16</inkml:trace>
  <inkml:trace contextRef="#ctx1" brushRef="#br0" timeOffset="2003.1">2855 12293 1429 0,'23'3'1073'15,"21"-3"-1078"-15,1-6-16 16,13 9 22-16,1 5 2 15,-8 9-2-15,-1 8 0 16,-14 8-1-16,-16 1 0 16,-20 10 0-16,-11 5 4 15,-18 12 4-15,-10 9 3 0,-8 14 2 16,0 11-1-16,13-1-2 16,8-4-3-16,21-14-4 15,10-15-3-15,16-17-4 16,11-12-2-16,16-25-2 15,13-17 1-15,13-38 6 16,7-21-24-16,3-41-91 16,8-13-120-16,-11-19 135 15</inkml:trace>
  <inkml:trace contextRef="#ctx1" brushRef="#br0" timeOffset="2330.09">3769 11470 410 0,'-3'6'1586'0,"9"-1"-1502"15,14 1-66-15,13 0-15 0,6 3 0 16,8 1 8-16,-4-2 9 16,1 6 13-16,1 1 3 15,3 13-1-15,2 9-8 16,-6 15-6-16,-7 7 0 0,-6 17 0 15,-7 10-2-15,-10 12-5 16,-2 13-4-16,-12 12 7 16,-14 1 9-16,-5 4 13 15,-9-5 11-15,-7-6 25 16,-1-2 7-16,-14-6 20 16,-11-3 6-16,-7-7-14 15,-21-2-13-15,-28 4-25 16,-29 3 163-16,-44 7-165 15</inkml:trace>
  <inkml:trace contextRef="#ctx1" brushRef="#br0" timeOffset="3337.63">11046 14029 54 0,'0'28'67'0,"9"-11"-24"0,1-6-32 15,8-6-6-15,-1-2 7 16,7-11 11-16,13-1 5 16,7-13 21-16,13-6 10 0,12-12 87 15,6-12 536-15,18-10-406 32,-46 31-106-32,1 0-48 0,158-111-26 15,49-37-33-15,22-19-3 0,-53 22-1 16,27-6-1-16,-5-16-12 15,9 1-2-15,18-4-8 16,-15 2 0-16,6 2 4 16,-9 3 7-16,-29 16 7 15,1 10-6-15,-34 25-8 16,-88 70-9 0,4 1-12-16,49-24-6 0,-31 18-7 15,-51 39-6-15,-68 39 0 16,-16 12-34-16,-42 27 457 15,-15 14-325-15</inkml:trace>
  <inkml:trace contextRef="#ctx1" brushRef="#br0" timeOffset="3969.57">16647 11194 197 0,'9'-89'220'16,"4"2"1018"-16,-2-5-1146 16,-6 5-42-16,-5 8-5 15,-11-2-42-15,-13 1-15 16,-7 6-8-16,-16 5 14 16,-10 12 41-16,-20 18 59 15,-5 12 34-15,-10 30 18 16,0 19-23-16,11 33-54 15,3 16-35-15,18 21-26 16,8 9-5-16,12 11-5 16,2 2 0-16,18-3 1 15,-5-10 1-15,21-23 2 16,4-15 2-16,9-27 0 16,14-11-1-16,2-25-3 15,11-6-1-15,15-31 0 0,10-23 0 16,20-27 1-16,0-14-2 15,11-5-1-15,-3 8-2 16,-16 25 1-16,-9 18-1 16,-30 30 1-16,-14 18 0 15,-32 32 2-15,-8 21 2 16,-24 45 3-16,-11 19 4 16,4 30 2-16,3 5-1 0,21-3-3 15,13-2 9-15,16-30-57 16,13-8-77-16,17-43-172 15,14-30-95-15,23-58 195 16</inkml:trace>
  <inkml:trace contextRef="#ctx1" brushRef="#br0" timeOffset="4406.69">17910 9824 1277 0,'-83'2'1098'0,"3"7"-1074"15,-11 8-130-15,-12 19-26 0,-1 3 36 16,-2 4-10-16,-7-5 31 16,14-15 69-1,14-3 10-15,30-13 8 0,21-1 8 16,25-3-11-16,6 5-12 15,12 10-8-15,11 10-5 16,14 28 8-16,7 11 8 16,-1 35 3-16,-2 10 0 15,-24 20-1-15,-8 11 10 0,-23 11 39 16,-6 8 25-16,-12 2 53 16,4 2 13-16,2-10-6 15,-1-3-30-15,7-19-29 16,1-10-12-16,9-24-24 15,9-18-10-15,8-24-16 16,12-13-9-16,18-31-10 16,14-19-3-16,37-44 0 15,13-31 10-15,23-46-30 16,5-20-6-16,2-30 21 16</inkml:trace>
  <inkml:trace contextRef="#ctx1" brushRef="#br0" timeOffset="4817.46">18070 10508 1033 0,'39'1'1219'16,"28"-12"-1189"-16,21-4-64 15,17-3 49-15,-30 6 3 31,-41 6-8-31,4 0-2 0,86-8-8 0,-15 9 0 0,-48 13 39 16,-61 26 23-16,-29 25 12 16,-20 14 0-16,-15 25-28 15,-7 4-18-15,4-3-15 16,15-4-4-16,18-19-4 16,17-10-3-16,34-21-3 15,10-15-3-15,21-20 12 16,24-10 5-16,7-14 12 15,3-4 2-15,-4 2-5 16,-20 8-3-16,-25 15 0 16,-18 13 4-16,-32 30 6 15,-23 12 0-15,-49 36-7 16,-12 13-6-16,-32 5-7 16,1-4-7-16,14-26-53 15,-1-25-12-15,27-53 388 16,18-40-269-16</inkml:trace>
  <inkml:trace contextRef="#ctx1" brushRef="#br0" timeOffset="5175.96">19050 9580 374 0,'109'-21'1649'0,"12"-7"-1264"15,23 5-341-15,14 12-40 16,-2 6 3-16,-11 9-5 15,-10 3-1-15,-26 6 0 16,-10 1 1-16,-18 8-2 16,-13 7 0-16,-15 18 2 15,-8 14 2-15,-15 27 7 16,-4 15 0-16,-12 31 4 16,-11 15-2-16,-3 27-3 15,-6 3-3-15,3 14-2 16,3 4 4-16,3-12 18 15,5-3 7-15,12-12 25 16,2-16 7-16,0-22 6 16,1-17 9-16,-10-29 22 15,-9-5 7-15,-21 9 2 0,-33 16-14 16,-113 67-36 0,-79 50-29-16,-228 144-319 15,-122 71 217-15</inkml:trace>
  <inkml:trace contextRef="#ctx1" brushRef="#br0" timeOffset="10574.92">7930 10431 127 0,'9'-20'101'16,"-1"-3"-41"-16,6-1-54 15,-3 4 8-15,-6 11 11 16,-5-1-2-16,-13 10 48 15,-4 2 206-15,-13 4 138 16,-8 8-164-16,-9 6-104 16,0 2-9-16,-14 3 24 15,-1 0-28-15,-5-8-20 16,-1 0-23-16,10-14-32 16,5-1-11-16,-1-2-5 15,4-3-2-15,-6-2-7 16,1 2-4-16,-1-5-15 15,2-1-4-15,-1 3-6 16,-3-4-2-16,1 9-1 16,2 1 4-16,2-5 8 15,-1 5 6-15,-1-8 3 0,1-1-2 16,-4-5-9-16,-2-8-3 16,7-3-3-16,4 0-2 15,4-4-4-15,2-4 0 16,-1-4-4-16,0-12-3 15,16-8-7-15,10-9 0 16,13-13-6-16,11-10 0 0,22-10 0 16,13-1 0-16,16 0 4 15,13 4 1-15,7 1 8 16,4-2 1-16,15 7 3 16,4 1 0-16,12 13 0 15,-5 8 2-15,2 13 1 16,-4 8 0-16,-16 11 4 15,-2 7 2-15,-8 12 4 16,-1 3 2-16,-8 8-1 16,2 6 0-16,-12 4-2 15,-8 1-2-15,-9 6-2 16,-2-2-2-16,-10 4 1 16,-4-1 0-16,-10 0-1 15,-8 1 6-15,-9-4 62 16,-8 7 370-16,-15 1-312 15</inkml:trace>
  <inkml:trace contextRef="#ctx1" brushRef="#br0" timeOffset="12038.21">7930 8155 159 0,'-20'6'128'0,"3"4"-29"15,7 4-73-15,4 1 6 16,1 9 60-16,-1 2 201 16,3 5-51-16,3 2-122 15,11 7-25-15,4 1-5 16,13-1-42-16,2-1-5 0,15-11-11 16,2-9 4-16,7-19 24 15,10-6 24-15,11-25 44 16,1-12-23-16,1-19-9 15,-3-11-10-15,-7-16-16 16,5-1-7-16,-8-11-12 16,-7-2-6-16,-19 10-12 15,-9 9-3-15,-24 24 1 16,-10 14-3-16,-27 22-10 16,-17 13-15-16,-35 27-42 15,-11 17-43-15,-34 35-111 16,-6 13-72-16,-10 34-151 15,0 5-469-15,19 2 659 16,6 2 185-16,26-9 29 16,13-2 6-16,39-9 5 15,16-9 0-15,32-28 5 0,18-13 7 16,35-24 19-16,19-16 35 16,31-22 335-16,11-11 77 15,9-23-242-15,16-6-49 16,-5-5-50-16,-5-1-46 15,-13 13-37-15,-20 10-14 16,-24 22-18-16,-14 9-3 0,-26 25-9 16,-9 12-2-16,-24 27 4 15,-16 17-1-15,-19 25 4 16,-18 9 0-16,-16 5-2 16,-7-3 0-16,-1-27-1 15,11-19 2-15,21-33-13 16,10-20-9-16,15-30-50 15,15-44-48 1,0 28-55-16,0 1-53 0,28-130 37 16,15-22 33-16,26-28 79 15,-2 75 31-15,-8 21 29 16,-9 19 2-16,-24 46 11 16,-12 21 18-16,-31 51 7 15,-17 29-4-15,-30 47 35 16,-17 21 13-16,-11 22 47 15,-6 5 27-15,3-4-10 16,8-3-60-16,18-21-42 0,19-16-19 16,22-39-19-16,13-19-24 15,18-42-43-15,16-23-51 16,32-64-124-16,24-39-163 16,43-68 132-16</inkml:trace>
  <inkml:trace contextRef="#ctx1" brushRef="#br0" timeOffset="12208.59">9366 7819 85 0,'62'-14'95'0,"-22"53"-16"16,-10 21 17-16,-16 43 405 15,-8 17 61-15,-9 23-379 16,-5 10-55-16,-7-13-74 16,1-12-18-16,3-43-76 15,2-19-60-15,5-41-118 16,4-19-260-16,13-45 38 15</inkml:trace>
  <inkml:trace contextRef="#ctx1" brushRef="#br0" timeOffset="12428.48">10118 7252 357 0,'8'62'1605'0,"-5"10"-1201"15,9 54-438-15,-3 34 13 16,-10 33 16-16,-13 16 4 16,-20 28 1-16,-7 1 4 15,-13 5 1-15,-4-7 1 16,8-43-14-16,-1-21-50 16,17-55-156-16,2-33-177 0,15-56 197 15</inkml:trace>
  <inkml:trace contextRef="#ctx1" brushRef="#br0" timeOffset="12725.74">11306 7500 480 0,'-44'71'1633'15,"-10"19"-1501"-15,-27 51-156 16,-11 11 13-16,-33 21 17 16,-13 14 3-16,-2 1-1 15,-10-1-1-15,13-13 5 0,11-18-4 16,25-28-70-16,23-21-66 15,34-41-171-15,16-24-265 16,31-52 98-16</inkml:trace>
  <inkml:trace contextRef="#ctx1" brushRef="#br0" timeOffset="12921.74">11158 8381 249 0,'73'51'1012'0,"-1"10"-460"0,20 24-444 16,6 9-7-16,11-1-8 16,-2-1-23-16,8-5-31 15,4-6-17-15,-10-12-7 16,4-13 12-16,3-20-61 16,1-10 44-16,4-26-14 15</inkml:trace>
  <inkml:trace contextRef="#ctx1" brushRef="#br0" timeOffset="13565.34">13558 7316 378 0,'-30'4'1543'0,"-14"14"-1309"0,-7 24-310 16,-8 9-5-16,-27 13 73 15,-17-3 8-15,-15-8 3 16,-5-7-10-16,-1-7-37 16,13-5-7-1,22-6 0-15,14-4 4 0,32-12 45 16,19 2-16-16,21 8-24 15,8 9-10-15,9 21 16 16,5 8 46-16,10 15 78 16,-8 6 26-16,8 14 18 15,-10-2 4-15,-4 15-4 16,3-5-12-16,-6-24-48 16,5-6-28-16,-9-39-23 15,-2-7-9-15,-4-21 0 16,-1-7-2-16,4-24-3 15,1-14-6-15,11-27-10 16,4-13-7-16,10-13-9 0,9-4 3 16,18 8 4-16,13 3 2 15,17 12 7-15,4 4 2 16,6 21 3-16,-5 10 3 16,-4 27 1-16,-4 13 0 15,-8 23 4-15,-12 9-1 0,-10 13 4 16,-12 6-1-16,-26 9 3 15,-13-1 4-15,-25 6 1 16,-10 0 2-16,-12-3-2 16,2-5-2-16,-1-14 0 15,-2-9-1-15,12-19 3 16,5-8 1-16,7-15-3 16,6-8-4-16,11-19-9 15,9-9-5-15</inkml:trace>
  <inkml:trace contextRef="#ctx1" brushRef="#br0" timeOffset="13801.06">13503 8367 2569 0,'72'-70'-5'15,"18"1"2"-15,21 4 3 16,10 1-2-16,4 11 2 16,1 8-1-16,9 20 1 15,-2 17 0-15,-3 22 1 16,-5 17 2-16,-25 27-2 16,-2 7 1-16,-23 19 1 15,-15 0-1-15,-22-3 6 16,-23-6 3-16,-27-11 8 0,-13-8 3 15,-25-14 2-15,2-3 0 16,-25-17-3-16,-12-16-6 16,3-22-10-16,-2-26-9 15,26-46-25-15,24-26-24 16,42-54-51-16,24-30-25 16,54-39 541-16,15-21-338 0</inkml:trace>
  <inkml:trace contextRef="#ctx1" brushRef="#br0" timeOffset="15503.73">16241 5374 256 0,'-5'30'1177'16,"-6"-11"-275"-16,-4 21-1007 16,-6 16-39-16,-30 24 143 15,-18 10 2-15,-18 22 4 0,-17 5-2 16,-5 4 4 0,11-4 10-16,9-14 9 15,22-7 1-15,36-10-4 0,12-5-14 16,25-10-8-16,21-2 1 15,31-19 8-15,13-11 5 16,24-11 8-16,13-7 2 16,7 1-1-16,-6 11 0 15,-8 14-1-15,-3 15-2 0,-11 38 4 16,-4 19 1-16,-13 34-4 16,-19 26 3-16,-10 30-7 15,-7 6-2-15,-14 1-5 16,4-20-1-16,-20-45 2 15,-2-25 3-15,-8-40 7 16,-15-22 4-16,-5-27 7 16,-5-9 3-16,-16-18 4 15,-7-10-7-15,-24-22-15 16,-5-9-7-16,-10-22-11 16,6-14-5-16,15-20-3 15,3-12-7-15,23-6-3 16,15 0 0-16,24 9 4 15,20-4 5-15,18-6 5 16,14-7 0-16,22-23-1 0,11-7-3 16,29-27-2-16,9-4 1 15,13-19 3-15,6-3 1 16,-13 18 3-16,-7 11 2 16,-20 52 0-16,-11 26 0 15,-32 46 0-15,-15 20-3 16,-37 35-6-16,-13 19 1 15,-29 42-1-15,-18 22 4 16,-7 25 8-16,-2 6 5 0,26-15 7 16,11-21 0-16,32-31-3 15,14-23-2-15,36-28 4 16,27-16 5-16,36-50 6 16,23-32 2-16,27-65-7 15,19-29-8-15,5-39-9 16,-82 81-2-1,4 1 0-15,53-96 0 0,-33 5 3 16,-53 67 1-16,-71 81 3 16,-11 20-1-16,-38 30-7 15,-15 15-7-15,-33 30-5 16,-12 20 0-16,-21 38 2 16,-4 23 2-16,-10 32-7 15,-7 23 0-15,15 13 5 16,14-9 4-16,47-20 6 15,30-25 0-15,49-30-11 0,25-4-6 16,29-15-3-16,16-1 5 16,16-3 8-16,3 0 5 15,-1 6 2-15,-10 13-1 16,-23 21 1-16,-21 15 1 0,-23 33 6 16,-23 7 3-16,-17 11 9 15,-3 0-1-15,-5-11 0 16,9-7-1-16,8-18-6 15,5-10-1-15,12-34-1 16,8-15-2-16,16-33-3 16,7-16 0-16,11-32-1 15,21-25 1-15,24-65-2 16,12-36-2-16,38-89-24 16,-4-27-21-16,16-54-31 15,4-21-10-15,-17-3 15 16,9-7 16-16,-20 31 28 15,-8 27 10-15,-16 71 16 16,-15 45 2-16,-31 86 16 16,-15 37-1-16,-36 66 4 15,-29 34 2-15,-43 72-9 16,-19 33-1-16,-27 46-2 16,-4 14-3-16,22-17 15 15,15-16 4-15,44-49-5 0,34-29-4 16,55-43-17-16,23-20-5 15,28-33 5-15,15-19 4 16,13-22 2-16,2-4 1 16,-14 8-2-16,-12 15-5 15,-44 28-1-15,-32 25 1 0,-34 51 3 16,-26 22 6-16,-41 38 9 16,-11 17 3-16,-26 10 0 15,-2 6 0-15,-7-10-8 16,15-13-4-16,23-34-2 15,21-21-1-15,32-49-2 16,5-22-4-16,14-37-2 16,16-17-2-16,43-48 0 15,25-32 3-15,23-24-1 32,-54 60-6-32,0 0-6 0,175-191-2 0,-12 19 2 15,-6 24 6-15,-116 151 4 16,-13 27-1-16,-19 44 0 15,-9 22 3-15,-16 43 5 16,-3 19 5-16,-10 30 5 16,7 10 1-16,14 7 3 0,2-7 5 15,17-11 2-15,4-8 2 16,9-12 2-16,0-9-1 16,-2-15-2-16,-3-6-1 15,-27-4-5-15,-15-4-2 16,-30 6-3-16,-35 4 1 15,-52-4 0-15,-25-4-3 16,-56-26-14-16,-19-27-24 16,-40-53 0-16,-21-37 341 0,-32-67-243 15</inkml:trace>
  <inkml:trace contextRef="#ctx1" brushRef="#br0" timeOffset="15650.92">19867 3676 2380 0,'136'115'794'0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09T12:17:44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18011 4334 42 0</inkml:trace>
  <inkml:trace contextRef="#ctx0" brushRef="#br0" timeOffset="419.409">18516 3939 173 0,'20'19'114'0,"-20"2"-102"15,-3 6-12-15,-11 15 8 16,-20 9 5-16,-21 13 9 16,-6 11 19-16,-20 4 36 15,-7 1 433-15,-4 7-225 16,-5 0-97-16,-4 5-92 15,1 1-20-15,2 4-22 16,0-1-8-16,3-1-8 16,5 0-4-16,12-3-8 15,9 3-6-15,9-11-11 0,10-6-3 16,13-22-6-16,1-19-3 16,23-18-6-16,2-11-20 15,11-17-35-15,0-13-20 16,8-27-82-16,6-16-129 15,3-28-514-15,2-12 664 16,9-8 111-16</inkml:trace>
  <inkml:trace contextRef="#ctx0" brushRef="#br0" timeOffset="741.449">17368 3990 64 0,'3'13'76'0,"13"5"-16"15,9 4-24-15,12 3-10 16,10-2 12-16,15 2-4 16,8 3 15-16,25 5 23 15,0-2 276-15,20 5-92 16,2 0-139-16,-8 7-42 16,3 6-11-16,-4 5-30 15,-13 5-9-15,-13 5-3 16,-4 3 0-16,-25 0 7 15,-2-3-3-15,-13-10-2 0,-9-5-4 16,-8-15-4-16,-4-6 0 16,-14-16-2-16,-5-8-18 15,-23-19-90-15,-12-6-94 16,-16-26-606-16,-8-9 624 16,-16-17 39-16,-12-7 89 0</inkml:trace>
  <inkml:trace contextRef="#ctx0" brushRef="#br0" timeOffset="1060.83">17463 4574 146 0,'-40'27'106'0,"18"-4"-60"16,11-4-12-16,12-5 17 15,10-3 36-15,14-2 419 16,13-8-193-16,19-11-131 15,20-9-52-15,30-20-50 16,8-5-32-16,18-4-26 16,-1 0-8-16,-11 1-4 15,1 7 2-15,-21 7 4 16,-9 5 0-16,-31 9-3 16,-16 2-5-16,-23 11 0 0,-15-2 2 15,-7 3-7-15,-4 2-26 16,-16-6-150-16,-13-5-127 15,-25-13-707-15,-10-1 876 16,-7-11 30-16,2-6 5 16,21-8 70-16</inkml:trace>
  <inkml:trace contextRef="#ctx0" brushRef="#br0" timeOffset="1310.8">18061 3676 142 0,'-23'15'128'16,"9"9"293"-16,17 11-330 16,5 4-57-16,-8 16 177 15,6 7-103-15,-9 21 2 16,-5 7-2-16,5 10-67 16,-7 2-15-16,3-2 9 15,-3 1 1-15,-2 0 0 16,-2-4-8-16,6-8-12 15,2-10-4-15,6-23-4 16,9-8 0-16,-1-21-126 16,8-12-216-16,-1-21 163 15</inkml:trace>
  <inkml:trace contextRef="#ctx0" brushRef="#br0" timeOffset="1974.158">19407 4037 237 0,'1'17'286'16,"7"-4"338"-16,6 15-942 15,-3 7 52-15,-11 6 266 16,-11 2 3-16,-3 6 110 16,-3-3 144-16,-7-2 27 15,7 1-37-15,5-7-17 16,1-3-39-16,5 9-81 16,-5-4-31-16,11 13-44 15,8 0-13-15,4 2-15 16,11-2-1-16,8-10-6 15,4 1 0-15,15-11-6 16,1-2-1-16,7-13-4 16,2-5 3-16,15-13 6 0,3-11 5 15,3-14 12-15,0-8 3 16,-6-10 3-16,-5-10 0 16,-5-11-8-16,-4-1 1 15,-13-4-4-15,-7 8 2 0,-18 4 11 16,-6 1 8-16,-17 0 14 15,-8-7 8-15,-12 6-8 16,-3-2-12-16,-8 3-16 16,-5 6-6-16,-13 8-11 15,-2 4-2-15,-10 17-2 16,1 7 0-16,-1 9 1 16,13 5-1-16,1 3-2 15,3 2 0-15,7 1 0 16,0-1-1-16,13 4 4 15,4 0-1-15,6-1-4 16,5 1-4-16,1-1-17 16,2 1-23-16,2 7-41 15,4 0-34-15,4 9-110 16,-1 1-153-16,8 4 223 16</inkml:trace>
  <inkml:trace contextRef="#ctx0" brushRef="#br0" timeOffset="2272.52">20866 4555 330 0,'-7'60'1269'0,"20"5"-1291"16,4 7-149-16,6-2 141 15,-2-3 19-15,-11-13-5 16,-3-7 13-16,-1-21 16 16,-5-7 6-16,1-19 15 15,-2-8 5-15,-2-18-31 16,1-13-108-16,6-27 49 15</inkml:trace>
  <inkml:trace contextRef="#ctx0" brushRef="#br0" timeOffset="2867.02">21742 3856 1380 0,'10'25'1010'0,"1"16"-1164"15,3 16-104 1,-14 12 79-16,-11 7-77 0,-20-3 47 16,-10-9-25-16,-6-11 303 15,1-12 150-15,-3-12 22 16,-2-6 14-16,14-8-102 15,1-3-49-15,16-7-71 16,5-4-18-16,11-1-69 16,4-3-23-16,8-8-15 15,12 0-2-15,11-9 54 16,6 1 15-16,10 2 21 16,4 0 8-16,4 6 16 15,1 5-1-15,13 8 5 16,5 5-1-16,4 10-4 15,-3-1-2-15,-3 4 1 16,-6 0 3-16,-2 2 9 16,-6 2 3-16,-7-4 7 15,-4 2-1-15,-5 1-3 0,-1 0 1 16,-9 4-5-16,-2-1-5 16,-15 1-5-16,-5 2-5 15,-13 1-2-15,-11-2 0 16,-13 5 3-16,-12-4 0 15,-17-1 0-15,-6 7 0 16,-22-6-3-16,-3 1-2 0,-16-1-3 16,-8-5-4-1,-4-6-7-15,-6-5-14 0,7-12-73 16,13-4-40-16,20-15-194 16,48-17-221-1,2 3 203-15</inkml:trace>
  <inkml:trace contextRef="#ctx0" brushRef="#br0" timeOffset="3120.42">21711 3881 410 0,'117'5'1535'0,"37"1"-1473"15,61-1-152-15,8-1 81 16,-10 3-47 0,-14-3-39-16,-40-7 37 0</inkml:trace>
  <inkml:trace contextRef="#ctx0" brushRef="#br0" timeOffset="7833.3">14296 4702 131 0,'11'-27'94'0,"12"-23"-56"16,14-12-53-16,21-9-2 15,3-4 8-15,-1-12 3 16,1-5 5-16,-6-11 7 16,2-3 1-16,-5 2 4 15,-6 6 1-15,0 6-4 16,0 9 1-16,6 9-6 16,4 5-2-16,4 22-2 15,0 9 0-15,3 25-1 16,9 18 0-16,1 29-1 15,2 16 1-15,3 25 1 16,0 13 1-16,17 20 7 16,0 16 3-16,11 27 4 15,4 8 4-15,-5 11 5 16,-3-2 2-16,0-1 44 0,-11-10 147 16,-10-12 270-16,0-12-242 15,-15-14-117-15,-4-10-21 16,-14-24-36-16,-6-11-16 15,-15-35-22-15,-7-11-8 16,-11-22 8-16,-2-11-14 16,-9-37-114-16,-6-26-114 0,-1-48-779 15,-5-18 837-15</inkml:trace>
  <inkml:trace contextRef="#ctx0" brushRef="#br0" timeOffset="8114.21">16552 3515 365 0,'-106'103'1517'0,"22"-5"-1388"16,6 28-186-16,-1 38-4 15,-4 13 29-15,-26 43 1 16,-20 6 12-16,-24 12 19 0,-12 12 2 16,2-13 6-16,4-8 3 15,24-22-4-15,26-22 45 16,42-37-70-16,23-25-1458 16,44-56 1402-16</inkml:trace>
  <inkml:trace contextRef="#ctx0" brushRef="#br0" timeOffset="8907.5">11835 4439 82 0,'197'-36'65'0,"19"-6"-39"15,14 0-31-15,37 3-2 16,-6 3 4-16,-27 16 5 16,-4 4 11-16,-35 13 20 15,-14 5 6-15,-26 2 14 16,-22 3-4-16,-24 3-16 16,-22 1-2-16,-20 5-19 15,-16 1-4-15,-44-5-33 0,-20-1-25 16,-44-1-29-16,-18-1-8 15,-30 5 55-15</inkml:trace>
  <inkml:trace contextRef="#ctx0" brushRef="#br0" timeOffset="9183.07">12014 5216 242 0,'10'18'614'0,"41"-19"-196"16,24-7-494-16,46-9 50 15,21-8 8-15,31-9 11 16,8-4 7-16,13-4 0 16,-1-5 0-16,-6-4 7 15,3 0 2-15,-31-2 10 16,-11 1 3-16,-30 3 3 15,-26 0 1-15,-37 6 5 16,-21 1-28-16,-40 3-342 16,-21 1 178-16</inkml:trace>
  <inkml:trace contextRef="#ctx0" brushRef="#br0" timeOffset="10024.53">10035 3973 272 0,'94'-89'1008'16,"30"-13"-935"-16,44 2-939 15,7 10 712-15,-13 24 80 16,-17 16 35-16,-46 35 34 16,-5 21 5-16,-51 28 13 15,-18 18 8-15,-31 32 24 16,-31 12 6-16,-23 49 8 16,-19 19-5-16,-19 26 31 15,-5 7 100-15,14-4 23 16,16-14-88-16,28-34-76 15,22-25-22-15,32-51-35 16,16-21-15-16,29-40-4 0,13-21 20 16,31-54 50-16,15-25 22 15,25-54 6-15,15-17-12 16,-1-21-32-16,7-11-6 16,-12 15-4-16,-12-4 4 15,-10 20 3-15,-19 15-3 0,-32 21 2 16,-13 27-4-16,-31 37 2 15,-10 21 2-15,-20 35-3 16,-3 13-13-16,-11 35-8 16,-10 19-11-16,-10 41-3 15,-6 20 8-15,-18 26 6 16,0 24 2-16,-5 18 6 16,-1 19 10-16,1 27 31 15,-10-1 11-15,9 26 16 16,-4-2 0-16,7 4-14 15,10 7-8-15,-7-14-10 16,1-2-8-16,2-28 11 16,-9-20 5-16,0-37 26 15,-4-22 12-15,-16-44 7 16,1-14-9-16,-13-34-16 16,-7-20-9-16,-8-26-16 0,2-13-6 15,-18-33-22-15,0-11-12 16,-8-20-22-16,-14-9-16 15,15-5-22-15,-10-6-4 16,26 2 12-16,17 4 11 16,29 3 23-16,32 0 2 15,51-7-23-15,29-7-12 16,75-11-17-16,39-9 1 0,80-18 24 16,48-7 12-16,60-9 17 15,26 2-3-15,40 13-118 16,-5 4-80-16,16 19 117 15</inkml:trace>
  <inkml:trace contextRef="#ctx0" brushRef="#br0" timeOffset="10627.16">22867 4843 403 0,'-18'-4'1568'0,"9"1"-1495"15,4 3-101-15,7 0 19 16</inkml:trace>
  <inkml:trace contextRef="#ctx0" brushRef="#br0" timeOffset="30236.76">17334 5840 0 0,'-11'-6'0'15,"2"-1"0"-15,-2 3 17 16,1 1 6-16,-1-2 0 15,5 2-3-15,2 0-3 16,-6-2-1-16,10 2 0 16,0 1 0-16,0 1 3 0,-3-1-3 15,3 1-2-15,0-1-5 16,0 1-2-16,0-1-4 16,0 0-1-16,11 2 2 15,15 0 0-15,55 4 2 16,-35-4 1-16,7 1 0 15,4 2 2-15,9 0 7 16,4 4 2-16,11-1 4 16,-4 0-2-16,11 0-5 15,-9-1 8-15,2 1 8 16,3-1-1-16,-15-2-1 16,2 0 65-16,-4-1 162 15,-6-2-62-15,0 3-104 16,-13-3-20-16,-14 1-19 15,-7 1-10-15,-16-2 3 16,-5 5 6-16,-9-2-13 16,-8 4-11-16,-12 3-76 0,-2 1-136 15,-28-4-523-15,-8 1 568 16,-22-3 29-16,4 1 3 31,40-3 72-31</inkml:trace>
  <inkml:trace contextRef="#ctx0" brushRef="#br0" timeOffset="30526.21">17222 6385 113 0,'-3'-5'94'0,"0"4"-60"15,3-6-8-15,0 6-13 16,0-1-9-16,20-2-4 15,19-3-1-15,40-5 0 16,-38 9 0-16,13 1 1 16,7 1 8-16,17 1 14 15,20 0 6-15,20-3 32 16,11 1 54-16,16-3 296 16,0 2-198-16,5-3-124 15,-1 3-31-15,-14 0-26 16,-16 3 7-16,-49-2-268 15,-28 2 179-15</inkml:trace>
  <inkml:trace contextRef="#ctx0" brushRef="#br0" timeOffset="32298.14">19626 5694 0 0,'-58'43'0'0,"48"-40"0"0,3 2 0 15,7-5 0-15,0 0 0 16,0 0 6-16,0-2 23 16,0 2 11-16,0 0 3 15,0-1-5-15,-3 1-3 16,3 0-12-16,-3-2-6 16,3 2-12-16,0 0-2 15,0 0-3-15,31 2 2 0,53 1-1 16,-26-3 1-16,17-2 2 15,3-1 3-15,17 0 6 16,-2-5 5-16,8 2-1 16,8 0-1-16,10-5-5 15,5 0-2-15,5 0-2 16,1-3-2-16,-9 3 2 16,4 2 10-16,1 0 8 15,3 1-1-15,0-3-3 16,-1 0-5-16,3 0 10 15,-5 2-10-15,-5 1-3 16,-52 2 7 0,3 0 10-16,35-8 33 0,5 1 61 15,-22 5-54-15,-18 8-37 16,-3 2-6-16,-6-2 6 16,-11 0-6-16,-26-5 13 0,-2-1 4 15,-13 7 4-15,-1 1 2 16,-10 0-31-16,-10 1-95 15,-19-3-548-15,-20-7 492 16,-23 7 97-16</inkml:trace>
  <inkml:trace contextRef="#ctx0" brushRef="#br0" timeOffset="32855.55">19453 6327 21 0,'8'-9'64'0,"8"-5"-10"0,7-3-20 16,5-5-14-16,6-1-7 16,7-2-8-16,-1-2-2 15,7 4-2-15,1-2-1 16,5 6 0-16,2 4 0 15,2-2 0-15,9 7 0 0,1-1 0 16,10 0 1-16,15 4 4 16,13-6 3-16,19-2 7 15,10-1 3-15,14-1 14 16,5 3 1-16,16-3-4 16,11 0 33-16,-1 1 10 15,7 2 220-15,-6 2-104 16,-4-2-90-16,-8 0-38 15,-8 0-3-15,-15 0 25 16,-11 1 7-16,-14-1-29 16,-11 0-5-16,-31-2-15 15,-7 4-8-15,-27 1-8 16,-15 5 12-16,-27-3 775 16,-16 4-651-16</inkml:trace>
  <inkml:trace contextRef="#ctx0" brushRef="#br0" timeOffset="46670.1">12496 10243 133 0,'-32'20'103'0,"23"-14"-55"15,8-6-45-15,11-11-11 16,14-10-1-16,19-23 8 15,12-12 2-15,20-23 3 16,6-13 1-16,6-16 4 16,6-4 5-16,15 5 8 0,-1 7 0 15,-1 16 7 1,-2 6 3-16,-18 21-18 0,-8 7-6 16,-14 22-4-16,-7 12-3 15,-16 22-1-15,-7 18-1 16,-17 18-3-16,-11 11 1 0,-23 20 1 15,-14 9 3 1,-19 32 4-16,-4 14 4 0,-7 12 22 16,7 0 85-16,4-5 248 15,16-7-198-15,20-19-75 16,10-9-28-16,25-33-25 16,7-16-9-16,15-26-10 15,4-16-7-15,17-27 2 16,4-17 8-16,16-38 1 15,2-11 1-15,6-23-10 16,-5-7 0-16,-15-4-4 16,-8-2 2-16,-19 0-2 15,-5 3 2-15,-7 24-6 16,-2 9 0-16,-7 32 2 16,-1 12-4-16,-6 20 2 15,-3 7-4-15,-5 13-4 16,-2 5-4-16,-6 15-2 15,-1 10 2-15,-5 18 6 16,-7 11 0-16,-2 19 2 0,-6 9 2 16,-4 17 6-16,4 4 0 15,0 27 2-15,-5 15 0 16,6 23-6-16,-1 27-4 16,5 23-2-16,2-5 0 15,-1 28 0-15,2-14 0 16,-6-31 2-16,-5-10 8 0,-2-46 6 15,2-11 4-15,-1-19-2 16,4-10-2-16,3-26-6 16,-5-11 0-16,-10-22 4 15,5-12 4-15,-13-19 6 16,-6-8 0-16,-20-14-6 16,-12-10-2-16,-22-11-6 15,-14-4 0-15,5-10-4 16,-1 0-1-16,-9-4 12 15,7 4 19-15,14 2 39 16,13-2 9-16,36 4-11 16,20-8-22-16,22-13-46 15,17-7-11-15,30-21-6 16,12-8 3-16,43-14 3 16,14-11 1-16,18-6 1 15,15 0-2-15,-8 3 0 0,5 8 3 16,-15 7-25-16,-6 7-44 15,-9 9-137-15,-15 0-200 16,-22 10 168-16</inkml:trace>
  <inkml:trace contextRef="#ctx0" brushRef="#br0" timeOffset="47052">15014 9961 46 0,'54'22'71'0,"-2"0"-4"15,19-4-48-15,29-1 2 16,-1-3 4-16,9-6 26 16,7-5 2-16,-6-3 51 15,0-3 539-15,-5-5-343 0,-2-6-121 16,-17-1-43-16,-1-1-26 16,-10-1-60-16,-6 3-14 15,-13-1-21-15,-2-1-6 16,-19 2-18-16,-17-2-35 15,-6 2-117-15,-17-3-129 16,-33 5 142-16</inkml:trace>
  <inkml:trace contextRef="#ctx0" brushRef="#br0" timeOffset="47381.57">14847 10777 279 0,'28'0'1105'16,"22"1"-896"-16,39-1-267 15,20 2 36-15,20-2 22 16,3-2 0-16,7-1 0 15,1 0-2-15,-14-3 16 16,-3 0 16-16,-19-2 42 16,-12 3 20-16,-14 4 12 0,-14 1-31 15,-11 3-27-15,-5 2-13 16,-10 2-22-16,-1 1-26 16,-9-2-111-16,-8 1-172 15,-3-6-955-15,5 1 1190 16</inkml:trace>
  <inkml:trace contextRef="#ctx0" brushRef="#br0" timeOffset="48034.63">17194 10954 252 0,'-5'8'927'16,"0"-9"-349"-16,13-10-684 15,5-6-28-15,4-8 108 16,12-6 12-16,-4-13 8 16,8-4 8-16,-2-19 10 15,0-11 12-15,3-16 24 16,-1-5 10-16,1-4 22 15,-2 5 4-15,-6 8-15 16,5 4-17-16,-1 11-19 0,4-1-12 16,7 4-16-16,-1 2-5 15,11 10-6-15,2 4-2 16,-1 9 1-16,5 6-1 16,-2 12-1-16,-2 7 0 15,-5 14 2-15,-4 7 1 16,-2 2 3-16,1 12 1 0,1 8 2 15,7 7 0-15,5 11-3 16,5 5 3-16,1 7 5 16,-21-5 1-1,-21-25 3-15,3 3-3 16,52 75 0-16,-6 3 1 0,-7 5 1 16,-28-32 1-16,-3 4-3 15,4 2 0-15,-3 2 1 16,3-4 1-16,-4-6-1 15,5-4-1-15,-1-13 0 16,3-3-1-16,1-11 1 16,0-2 0-16,0-6-3 15,-14-1 1-15,1-5 1 16,-1-5-4-16,-10-5 2 16,6-3-3-16,-13-12-1 15,-2 2-10-15,-6-5-20 0,0-2-19 16,0 1-170-16,-6-21-308 15,-29-70 146-15</inkml:trace>
  <inkml:trace contextRef="#ctx0" brushRef="#br0" timeOffset="48338.7">18952 9703 243 0,'-30'14'993'0,"-1"-13"-426"15,6 1-471-15,10 9-129 16,-3 10-3-16,-5 15 5 16,-5 9-1-16,-9 16 12 15,-5 3 8-15,-10 9 10 16,1 8 6-16,-13 8 34 15,-4 9 12-15,-3 16 9 16,-3 4 4-16,5 5-12 16,5-3-11-16,2-7-13 15,9-11 2-15,27-26 257 16,23-25-217-16</inkml:trace>
  <inkml:trace contextRef="#ctx0" brushRef="#br0" timeOffset="50424.71">20744 9025 214 0,'0'25'192'16,"9"-5"198"-16,15 9-420 0,4 9 30 15,1 3 50 1,6-1-3-16,-3-2-7 0,0-7-13 16,-4-8-1-16,-8-6-6 15,0-1 0-15,-7-7 11 16,-9-2-12-16,-7-4-75 15,-8-2-365-15,-15 1 162 16,-10-1 224-16</inkml:trace>
  <inkml:trace contextRef="#ctx0" brushRef="#br0" timeOffset="50753.77">20232 9844 259 0,'45'-9'895'0,"16"-5"-673"16,40 1-318-16,14 1 58 15,21 6 32-15,-2 0-4 16,-2-2 10-16,3-2 0 15,-12-2 13-15,-51 4 25 16,-2 0 61-16,39-3-10 0,-8 1 19 16,-31 2-8-16,-28 3-38 15,-6 5-22-15,-11 2-20 16,-5-2-32-16,-10 4-98 16,-2-2-84-16,-13 3-581 15,-11 4 503-15</inkml:trace>
  <inkml:trace contextRef="#ctx0" brushRef="#br0" timeOffset="51056.3">20861 10333 397 0,'-9'25'1494'0,"19"0"-1518"15,12 8-70-15,11 6 52 0,3 1 34 16,1-1 4-16,1-8 4 16,-4-3 2-16,-3-5 4 15,-8-7 6-15,-6-3 4 16,-7-7 14-16,-4-2 4 15,-6 0-5-15,-3-3-4 0,3-1-16 16,-3 0-84-16,3-1 51 16</inkml:trace>
  <inkml:trace contextRef="#ctx0" brushRef="#br0" timeOffset="52014">22798 9564 251 0,'17'17'502'0,"17"2"-696"16,7 6 72-16,7 3 119 16,-1-8 2-16,-3-1-2 15,1-7 6-15,1-9 44 16,7-3 302-16,-7-8 51 16,0 1-138-16,-7-7-72 15,0 1-31-15,2 4-79 16,1 1-23-16,4 3-33 15,4 5-11-15,-2 2-11 16,-2 3-2-16,-9 4-5 16,-4 3 1-16,-10 2-1 15,-6 4 1-15,-6 3 8 16,-12 1 5-16,-15 8 6 16,-6-2 2-1,10-14-5-15,2 0 0 0,-52 51-5 0,-8 4 1 16,-11 5 2-16,22-21 1 15,-3 0-2-15,-1 0-1 16,3 2 4-16,-6-4 3 16,4-3 6-16,4 2 3 15,7-8-3-15,6 3 0 16,3-6-4-16,4-3-5 0,6-5-5 16,2-3-1-16,10-6-3 15,6-3 0-15,1-7 0 16,7-1 2-16,1-3-2 15,2-2-2-15,9 2-1 16,-2 0 0-16,3-1 0 16,11 4-3-16,5-4 0 15,6-1 3-15,13 0 3 16,-1-6 3-16,20 2 8 16,10-1 5-16,31-1 14 15,19 0 6-15,21 0 0 16,24-1-11-16,31-4-12 15,10-3 0-15,32-3 78 16,9-4 248-16</inkml:trace>
  <inkml:trace contextRef="#ctx0" brushRef="#br0" timeOffset="54298.64">22884 9830 17 0,'-58'-3'45'0,"47"2"-31"16,5-3-10-16,3 1-4 16,3-6-1-16,6 4 0 15,0-1 0-15,-6 0 3 16,0 4 4-16,-3 1 11 16,3-1 4-16,-3 1 8 15,3-1 1-15,-3 1-8 16,3-1-3-16,-3 0-9 0,0 1-1 15,1-1-3 1,1 1-2-16,-1-1-2 0,-1 1 0 16,3-1-1-16,-3 1 0 15,3-1 5-15,-3 0 5 16,3 1 8-16,-3-1 4 16,3-1 3-16,-2 0 14 15,1 0 8-15,-1 1 14 0,-1-2 1 16,0-1-30-16,0 2-33 15,3 0-3-15,0 1 3 16,0 1 18-16,20-4 94 16,8-3-5-16,42-42-14 15,-39 38 8-15,-1-2-56 16,-4 0-4-16,-4 0 16 16,-2 0 9-16,-6 5 23 15,-1-2-6-15,-6 4-14 16,0 3 1-16,-4 1-14 15,3 1-8-15,-6 1-18 16,0-1-6-16,0 2-4 16,0 0 0-16,0 0 0 15,0 0-2-15,0 0 0 16,5 0-2-16,1 2-2 16,3-1 1-16,-1 1 4 15,-2-1 4-15,4 2-1 0,1 0 1 16,-2 1-10-16,5-1-1 15,0 0-6-15,37 12 0 16,-37-13-1-16,-4 1-1 16,2-1 1-16,-4 1 2 15,6-3 10-15,-5 0 2 16,5 0 5-16,0 1-3 16,-11-1-7-16,7 0-5 0,-4 0-3 15,-6 0 0-15,0 0 0 16,0 0 1-16,0 0-1 15,0 0 1-15,0 0-2 16,0 0 1-16,0 0-2 16,0 0-1-16,0 0-1 15,0 0-2-15,3 2 0 16,2 1 0-16,-5-3-2 16,8 5 1-16,-2 1 1 15,0-1-2-15,-3-4-11 16,3 2-18-16,-4-3 14 15,-1 0-1191-15</inkml:trace>
  <inkml:trace contextRef="#ctx0" brushRef="#br0" timeOffset="59096.4">17645 11927 0 0,'-9'-3'0'0,"4"2"8"16,2-1 13-16,3 1-13 16,0-1-2-16,3 1 0 15,24-12 4-15,41-17 4 16,-30 20 2-16,5 2 3 16,-2 6 0-16,4 5 2 15,2-1 1-15,10 1-3 16,7 2-4-16,19-7-4 15,4 1-3-15,31-3 0 16,10-6-1-16,18-8 2 16,10-2 2-16,7-5 8 15,13-4 2-15,3-1-1 16,11-3-3-16,13-4-5 16,-5-2-4-16,4 2-2 15,11-1 0-15,-1-2-4 0,2 3-1 16,13-1 1-16,-6-1 0 15,-8 3-1-15,13 4 1 16,-14 1 0-16,-10 1-1 16,-5 10 7-16,-7 0 6 15,-5 10 14-15,-9 2 0 16,-10 8 63-16,-7 5 76 0,-20 6-40 16,-7 5-27-16,-21 1-3 15,-12 1-37-15,-14 3 12 16,-8-3 11-16,-8 1-1 15,-11-3-23-15,-15-2-22 16,-15 1-3-16,-15 1-6 16,-6-2-2-16,-14 1 2 15,-10-1-18-15,-27 7-128 16,-17 0-204-16,-37 3 106 16</inkml:trace>
  <inkml:trace contextRef="#ctx0" brushRef="#br0" timeOffset="59769.37">18237 12530 110 0,'20'-6'94'15,"8"-10"-42"-15,36-1-39 16,11-2 0-16,31 2-5 16,7 0-4-16,6-2-4 15,7-2 0-15,13-4 0 16,7-3 0-16,7-2 0 16,-2-1 0-16,11 3-1 15,-5 1 2-15,11 3 12 16,2 3 3-16,6 0 3 15,11-1 4-15,-1 0-2 16,-41 6-6 0,-70 9-4-16,0-1-2 0,205-22 2 15,5 7 1-15,-5 4 14 0,-99 13 47 16,-10 0 213-16,-1-1-56 16,-2 0-123-16,-1-1-47 15,-7-6 60-15,-12 0-44 16,-8 0-13-16,-12 1 35 0,-16 3-60 15,-11 0 4-15,-20 2 4 16,-11 4-8-16,-12 4-16 16,-5 1-6-16,-13 7-4 15,-7 1 0-15,-13 1 4 16,-3-1 2-16,-7-3 2 16,-6 2 1-16,-5 1-3 15,-4-1-2-15,-6-3-20 16,-3-4 655-16,-15-11-513 15</inkml:trace>
  <inkml:trace contextRef="#ctx0" brushRef="#br0" timeOffset="62785.63">23337 4652 354 0,'23'50'790'0,"1"7"-841"16,4 7 36-16,3-8 18 16,-8-7 3-16,-3-14 4 15,-4-2-45-15,-8-16-441 16,0-8 321-16,-13-16 11 15,-12-9 111-15</inkml:trace>
  <inkml:trace contextRef="#ctx0" brushRef="#br0" timeOffset="63205.25">23097 5637 346 0,'0'16'1477'0,"-1"6"-1349"0,2 4-164 16,16 9 12-16,-3 5 17 16,-4 5-34-1,-7 2-29-15,-10 0-28 0,-3-5-2 16,-1-10 56-16,-2-8 28 15,5-9 32-15,2-5 16 16,6-9 12-16,0-1 8 0,5-1 0 16,-5-1-10-16,0 0-16 15,6-1-10-15,28-11-16 16,54-21 0-16,-34 2 0 16,2-3-2-16,10-9 2 15,-12-3 0-15,4-7-14 16,-2-9-38-16,-14-14-102 15,4-9-114-15,-7-17-621 16,-9-7 749-16,-7 4 69 16,-2 6 18-16,-7 12 18 15,3 5 26-15</inkml:trace>
  <inkml:trace contextRef="#ctx0" brushRef="#br0" timeOffset="63867.75">24017 4677 196 0,'10'9'143'0,"8"-1"-78"0,12 0-35 16,10-2 82-16,7-3 365 15,9-9-302-15,2 1-17 16,-5-7-85-16,1 4-23 16,-13 5-16-16,-7 0 10 0,-20 0 22 15,-5 3 22-15,-15 4 2 16,-11 3-25-16,-17 16-29 15,-7 6-18-15,-16 9-12 16,-7 4-2 0,0 5-2-16,2-4-1 0,18-1-1 15,13-3-4-15,22-8-4 16,9-1 1-16,12-2 2 16,10 1 5-16,1 1 6 15,7 0 6-15,-2 2 2 16,1 1-4-16,3 0-1 15,-3 1-1-15,-5 0-4 16,-6 4 1-16,-5-4 1 16,-7-1 1-16,-6-2-1 15,-2-2 2-15,1-2-1 16,-5-2-1-16,6 0-3 0,3 3 0 16,8 6-1-16,12 3-2 15,17 4 3-15,15 1 1 16,17 6 1-16,-1 5-1 15,-1 9-2-15,-15-1-1 16,-29-2 2-16,-15-1 2 0,-33-5 8 16,-7 1 10-1,-32-6 15-15,-6-1 10 0,-15-10 14 16,-10-4-2-16,-2-14-6 16,9-8-9-16,1-19-15 15,13-12-6-15,15-22 4 16,7-11 3-16,28-20-8 15,15-13-6-15,39-14-17 16,24-7-7-16,41 6 2 16,27 4 1-16,46 7 2 15,18 4 4-15,15 8-57 16,-14-1-51-16,-42 4-221 16,-36-3-282-16,-51 0 249 15</inkml:trace>
  <inkml:trace contextRef="#ctx0" brushRef="#br0" timeOffset="64266.659">24035 4306 856 0,'12'-29'1350'0,"-1"5"-1272"0,11 24-247 15,1 13 7-15,-6 12 26 16,-7 4-4-16,-7-1 112 16,0-3 26-16,5-6 8 15,12-4 28-15,11-7 94 16,8-6-1-16,12-7 26 15,10-1-11-15,26-3-58 16,-1-1-24-16,15 7-33 16,0-2-10-16,-15 5-14 15,-2 2-2-15,-23-2-1 16,-15 0-9-16,-24-2-69 16,-6-2-18-16,-18-12-100 15,-12-2-143-15,-14-9-995 16,-9 1 1254-16</inkml:trace>
  <inkml:trace contextRef="#ctx0" brushRef="#br0" timeOffset="64504.06">24450 4689 996 0,'21'-1'1256'0,"16"21"-1157"0,17 22-228 15,-5 8-7-15,-9 6-117 16,-2-2-184-16,-15-15-554 16,0-14 840-16,-2-25 121 15</inkml:trace>
  <inkml:trace contextRef="#ctx0" brushRef="#br0" timeOffset="64746.68">24916 4625 67 0,'-25'91'93'0,"-8"5"1"15,2 2 3-15,8-9 55 16,3-8 438-16,9-19-536 15</inkml:trace>
  <inkml:trace contextRef="#ctx0" brushRef="#br0" timeOffset="67223.38">22227 12156 234 0,'-42'14'589'0,"9"-14"-2"16,13 0-548-16,13 5-74 15,7 0 1-15,7-1-22 16,-7-4-7-16,9 0 66 15,31-4 60-15,52-23 93 0,-29 2 24 16,16-6 18-16,10-2-42 16,6 5-24-16,-5 5-15 15,-14 11-33 1,-12 7-16-16,-11 13-33 0,-8 12-11 16,-15 17-4-16,-16 18-5 15,-23 23-8-15,-19 10-1 16,-36 17-2-16,-8-1-1 15,-32-3 5-15,-5-1 0 0,4-10 1 16,51-38 6 0,27-28 2-16,1 3-1 15,-36 55-4-15,24-13-10 0,40-24-9 16,24-36-3-16,29-15 2 16,9-14 2-16,20-33 6 15,-30 8 0 1,1 0 1-16,35-52 0 0,-12-21 3 15,-30 14-2-15,-34 7 4 16,-14 2 3-16,-17 0 2 16,-6 6 0-16,-18 18 0 15,7 8-4-15,0 28-2 16,4 11 0-16,11 24 0 16,1 10-4-16,1 27-2 0,0 17-6 15,-1 38-1-15,1 22 2 16,3 25 6-16,0 8 1 15,2 14 7-15,-8-1 1 16,9 7 4-16,-10-5-3 16,-2-16-3-16,3-17-2 15,-4-40 1-15,1-22 4 16,3-37 4-16,1-13 2 0,2-20-5 16,8-15-7-16,2-33-9 15,14-27-6-15,19-57-1 16,16-21 2-16,39-40 3 15,10 1-2-15,38-2 5 16,6 7 3-16,8 40 2 16,7 8 4-16,-29 54-1 15,-10 19 0-15,-39 37-3 16,-21 13 0-16,-31 19 3 16,-10 8 0-16,-18 10 2 15,-5 7 1-15,-1 8-1 16,2 3-2-16,12-5-3 15,0-2-1-15,26-2-1 16,6-4 1-16,24-6 3 16,9 1 4-16,10 2-1 15,3-2 0-15,-10 10-4 0,-7 2 0 16,-28 4 2-16,-19 10 1 16,-32 4 1-16,-22 5 1 15,-25 8-4-15,-10 0 1 16,-6-4 2-16,1-4 1 15,3-19 0-15,5-6-7 16,3-21-25-16,1-9-14 0,-5-17-27 16,-5-12-8-16,3-14 10 15,14-3 13-15,24 1 31 16,17 7 9-16,32 5 9 16,16 7 2-16,36 7 5 15,20-1 8-15,27 5 13 16,12 1 0-16,9 2-7 15,-3 8-3-15,-1 9-7 16,-11 6-3-16,-33 10-1 16,-16 1-1-16,-33 2 2 15,-15-2 2-15,-20 7 7 16,-14 2 1-16,-31 13 1 16,-16 5-3-16,-37 14-5 15,-8 4-3-15,-22 7-6 16,2 1 0-16,25-9 0 15,8-10-1-15,51-20-6 16,18-10-10-16,27-12-14 0,16-2 0 16,14-7 9-16,12-2 15 15,22-2 22-15,11-5 7 16,17-1 5-16,-4 1-3 16,-6 6-11-16,-9 5-7 15,-22 7-4-15,-22 7 1 16,-32 7 1-16,-14 10 1 0,-50 20-2 15,-17 13 0-15,-38 15 2 16,-13 3-1-16,-21 6 2 16,-9 4-1-16,-4-5-12 15,-1 4-7-15,22-7 2 16,10-8 0-16,41-8 12 16,18-15 0-16,37-16 0 15,25-9-3-15,28-13 2 16,13 2 1-16,33-10 0 15,11 2 3-15,8-12-3 16,13-6 0-16,-2-8-3 16,0-5-2-16,7 0 1 15,1 1 2-15,-3-6-2 16,-11 1 1-16,2-12-7 16,-19-4-8-16,-14-5-24 15,-5-1-6-15,-22 5-6 16,-12-4 9-16,-7-1 20 15,-9 1 8-15,-6-1 12 0,5 2 1 16,3 4 1-16,10 4-2 16,10 5-1-16,5 2-1 15,15 2 4-15,7 3 0 16,18-4 6-16,9 8 7 16,0-4 7-16,1 3 3 0,3 4 0 15,-3-5-4-15,-4 7-6 16,-4-1-4-16,-23 2-4 15,-10 3-2-15,-17 2 0 16,-11-3 2-16,-15-2-71 16,-22-6-97-16,-27-10-168 15,-13-1-174-15,-31-9-488 16,-7-7 863-16,-12-4 111 16</inkml:trace>
  <inkml:trace contextRef="#ctx0" brushRef="#br0" timeOffset="67340.86">23475 13139 92 0,'-63'-21'87'0,"19"28"-37"15,-1 13-9-15,4 24 22 16,4 5 65-16,0 12 726 16,10 4-526-16,15 4-174 15,7 3-51-15,14-7 378 16,4-7-369-16</inkml:trace>
  <inkml:trace contextRef="#ctx0" brushRef="#br0" timeOffset="77457.82">10091 15242 217 0,'-11'59'233'16,"11"-14"660"-16,21-10-883 15,16-7-10-15,28-27 53 16,16-13 28-16,17-38 35 16,7-20 4-16,10-36-24 15,3-17-34-15,21-26-17 16,7-10-5-16,-4 8-4 16,-10 4-4-16,-23 34-8 15,-15 16-6-15,-27 37-3 0,-19 19 0 16,-25 32-8-16,-15 16-2 15,-28 39-7-15,-14 19-2 16,-35 44-1-16,-24 22 1 16,-19 43 1-16,-18 8 3 15,-5 14 0-15,17-4 10 16,16-33 26-16,28-19 4 0,44-47 5 16,11-24-13-1,27-40-25-15,12-18-2 0,21-26 1 16,10-21 4-16,26-33 5 15,8-19-1-15,13-24-4 16,7-4-2-16,-4-5-4 16,-1 6 1-16,-5 9-2 15,0 8 0-15,-8 15-2 16,-9 13 1-16,-15 23 1 16,-17 9-2-16,-14 24-1 15,-4 10 0-15,-18 18 2 16,-3 14-1-16,-7 27 2 15,-17 12-1-15,-8 26-1 16,-4 10-1-16,-15 17 0 16,4 12-1-16,-2 27-1 15,-8 11 1-15,12 26 1 16,-5 9 1-16,9 12 1 0,-1 7 1 16,6-6 0-16,5-12 1 15,-4-9 5-15,-4-10 2 16,-9-16 2-16,-10-6 2 15,-7-21 3-15,-4-17 7 16,-19-18 7-16,-3-11-1 16,-11-20 5-16,-9-6-2 15,-9-18-6-15,1-4-1 0,-17-17-8 16,-2-8-5-16,-4-14-1 16,-4-10-1-16,27-15 4 15,14-12 2-15,33-32 4 16,18-13-5-16,67-63-9 15,41-36-6-15,126-79-7 16,73-52 2-16,131-66 238 16,79-39-282-16</inkml:trace>
  <inkml:trace contextRef="#ctx0" brushRef="#br0" timeOffset="78134.28">12964 15063 234 0,'11'14'555'0,"13"0"139"16,21 2-742-16,19-2-13 16,10-3 52-16,1-4-3 0,6-5 31 15,3 1 25-15,14-5 63 16,11-1 31-16,10-3 31 15,-1-3-49-15,0-4-29 16,-2 1-14-16,5-2-24 16,-1 0-3-16,-6-2-7 15,-9-1-5-15,-14 0-14 16,-10 0-11-16,-22 4 5 16,-9 6-16-16,-24 2-86 15,-10 2-24-15,-24 0 51 16</inkml:trace>
  <inkml:trace contextRef="#ctx0" brushRef="#br0" timeOffset="78467.42">12955 16002 248 0,'45'22'1142'15,"2"-16"-394"-15,45-6-725 16,18-6-19-16,23-11 8 16,19-8-1-16,16-10-7 15,7 1-2-15,-2-2 22 16,-5 1 10-16,-16 3 25 15,-8 4 4-15,-20 3-19 16,-18 5-17-16,-26 5-12 16,-12 1 2-16,-21 6-63 15,-8 0-82-15,-16 5-1037 16,-3 3 429-16</inkml:trace>
  <inkml:trace contextRef="#ctx0" brushRef="#br0" timeOffset="78964.5">15559 16116 1382 0,'-10'-18'1125'16,"-1"-44"-987"-16,5-16-151 15,12-21-42-15,2-4 35 0,9-6-3 16,7-2-6-16,8-1 5 16,9 5 2-1,7 15 11-15,2 14 5 0,-8 24 11 16,-22 29 12 0,-3 1 22-16,4-4 6 0,-4 10-1 15,-8 10-10-15,8 14-26 16,7 10-8-16,13 21-6 15,0 13 0-15,12 28 1 16,0 10 1-16,3 21 3 16,5 10 1-16,4 1 0 15,3 4 1-15,8-1 3 16,-1-1 2-16,-1-15 16 16,2-1 9-16,0-17 10 15,-2-7 4-15,-6-6-11 16,-13-4-6-16,-6-14-10 15,-6-5-4-15,-8-18-9 0,-7-5-3 16,-7-13-12-16,-6-11-13 16,-10-9-17-16,-10-19-2 15,-21-30-60-15,-9-17-59 16,-25-27 108-16</inkml:trace>
  <inkml:trace contextRef="#ctx0" brushRef="#br0" timeOffset="79199.83">16885 15241 423 0,'-21'18'1692'16,"-1"9"-1332"-16,-14 5-343 15,-6 12 4-15,-19 21 30 16,-10 4 18-16,-24 31-1 15,-16 9-4-15,-28 32-6 16,-7 16-4-16,-8 30-9 16,-13 16 30-16,-6 10-458 15,-7-11 299-15</inkml:trace>
  <inkml:trace contextRef="#ctx0" brushRef="#br0" timeOffset="84221.18">17729 15530 144 0,'0'0'115'0,"-23"8"-27"15,-27 7-47-15,42-15 6 16,5-7 25-16,3 2 50 16,3-1 45-16,5-5-107 15,8 3-53-15,6 0 40 0,7 1 130 16,9 7-16-16,8 4 32 15,-8 4-47 1,-4 1-26-16,41 13-12 0,15 6-35 16,-6 2-5-16,-1-4-10 15,8-2-4-15,11-4-4 16,5-3-4-16,10-5 0 16,-10 1 4-16,-2-2 2 15,-3 1 2-15,0 2-3 16,-4-1-12-16,-8 1 1 15,-7-2 0-15,-16-1-2 16,-4 2-4-16,-7-7-5 16,-6 2-4-16,-3-1-8 15,-6 0-2-15,-10-1-5 16,0-3-1-16,-14 0-5 16,-5-3 1-16,-7 3 0 15,-2 2 3-15,-6 3 1 0,2-8 5 16,-1 0 1-16,-23 12-1 15,-56 30 0-15,31-20-3 16,-15 3-1-16,-2 6-2 16,-9 3-1-16,-4-3 2 15,-13 0-4-15,-1 5 0 0,-13 0-4 16,-5 6-1-16,6 8-1 16,-13-3-3-16,-4 1 3 15,7 2 0-15,-3-5 1 16,18-2 2-16,26-5 1 15,30-20-1 1,22-8-2 0,3 1 0-16,-38 15-6 0,14-6-3 0,24-6-19 15,20-10-22-15,-1-6-60 16,5-1-40-16,-4 1 91 16</inkml:trace>
  <inkml:trace contextRef="#ctx0" brushRef="#br0" timeOffset="84886.26">19226 15326 258 0,'40'36'1107'15,"-9"-5"-626"-15,27 8-461 16,12 14 2-16,-4-5 32 16,5 4 11-16,6-3 7 15,4-11 5-15,9-12 13 16,8-7 12-16,3-16 5 15,-3-4-8-15,10-10-8 16,-6-6-6-16,6-2-25 16,1 2-14-16,-5-2-22 15,-1 5-7-15,-20 8-12 16,-1 1-2-16,-18 8-3 16,-13 5 0-16,-7 4-2 15,-7 1-1-15,-10-1 2 16,-10 4-1-16,-9-2 2 15,-8 2 5-15,-17 5 4 16,-4 0 5-16,-22 8 1 0,-12 5 0 16,-20 10 0-16,-4 6-1 15,-5 12-1-15,-3 0-1 16,9 2-4-16,-3-6-2 16,-2 1-4-16,-4-1 0 15,3-2-1-15,6 3 0 16,7-9 1-16,8-4 0 0,10-5 0 15,4-7 1-15,10-4 0 16,4-4 0-16,3-4-2 16,2 1-1-16,-7-7-3 15,1-1-4-15,3-1-5 16,5-6-9-16,13 2-21 16,10-7-13-16,8-10-42 15,11-8 95-15,20-32-11 16</inkml:trace>
  <inkml:trace contextRef="#ctx0" brushRef="#br0" timeOffset="85508.65">21965 15292 444 0,'-9'20'1602'0,"6"10"-1538"16,-1 4-83-16,1 8 22 15,-4-5 15-15,3-4 28 16,4 1 15-16,-3-15 29 15,10 1 23-15,-4-3 0 16,4-9 6-16,6 2-13 16,-13-4-14-16,0-6-31 15,0 0-13-15,-3-2-21 16,3 1-8-16,0 1-15 16,0-2-1-16,0 1-3 15,0 1-1-15,0 0-1 16,0 0 1-16,0 0 1 15,0 0 0-15,0 0 1 16,0 0 2-16,4 1-1 16,0 7 1-16,-1 0 0 0,6 4 2 15,-1-1 1 1,-5-6 3-16,9 7 3 16,-9-3-1-16,2 2-1 0,36 45 0 15,-41-37-4-15,0 1-1 16,3 19-3-16,-16 6 1 15,1 24-2-15,2 23 0 16,-13 20 3-16,6 19-2 0,-9 34 3 16,-9 1 3-16,-13 29 16 15,-5 6 11-15,-8-7 17 16,4 4 2-16,8-24-12 16,3-16-10-16,11-34-19 15,9-27 37-15,15-65-37 16</inkml:trace>
  <inkml:trace contextRef="#ctx0" brushRef="#br0" timeOffset="113837.02">20560 6802 119 0,'-26'14'108'0,"6"0"-32"16,6 2-45-16,7 7-35 16,0 2 1-16,-4 3 11 15,-5 0 7-15,5 2 42 16,-1 1 89-16,4 4 410 15,5 6-289-15,0 7-130 16,0 2-15-16,1 12-26 0,-3 2-12 16,-2 5-35-16,-3 5-8 15,-4 3-10-15,3 7-2 16,-9 11-5-16,5 6 1 0,-3 3 2 16,0-3 5-16,2-10 2 15,2-12-3-15,3-7-4 16,-4-7-3-16,7-6-10 15,-1-7-4-15,7-10-1 16,0-10 0-16,4-14-48 16,3-8-40-16,9-31-116 15,1-23-120-15,13-42 181 16</inkml:trace>
  <inkml:trace contextRef="#ctx0" brushRef="#br0" timeOffset="114187.88">21095 6730 407 0,'-13'14'1505'0,"5"8"-1358"15,13 31-309-15,9 8-72 16,-5 25 178-16,-6 13 28 0,-10 13 10 16,-6 7 8-16,-13 4 8 15,1-4 2-15,-2-3 30 16,-1 0 18-16,8-11 26 16,0-2 6-16,7-18-13 15,-1-9-18-15,5-15-10 16,-2-9-3-16,0-12-15 15,2-6 2-15,3-12-61 16,1-8-14-16,-11-22 46 16,-4-15-27-16</inkml:trace>
  <inkml:trace contextRef="#ctx0" brushRef="#br0" timeOffset="114537.48">19551 7623 426 0,'-7'31'1611'16,"11"14"-1460"-16,13 11-187 15,27 25-12-15,4-2 29 16,11 1 13-16,4-1 4 15,4-10 1-15,-5 1-1 16,-3-10 2-16,-8-4 0 16,-7-4 2-16,0-2 2 15,-8-10 7-15,-4-3 10 0,2-12 16 16,1-6 8-16,5-14 0 16,15-10 0-16,46-37 3 15,38-27-6-15,91-46 9 16,55-28-16-16,101-61 421 15,33-15-334-15</inkml:trace>
  <inkml:trace contextRef="#ctx0" brushRef="#br0" timeOffset="115226.97">18977 12792 1242 0,'0'6'1142'0,"3"6"-1105"16,6 10-98-16,4 23-2 15,-6 16 41-15,-10 12 13 16,-9 5 9-16,-16 12 36 16,0 4 22-16,-13 13 41 15,-2 8-2-15,-4 5-7 16,2-5-10-16,4-9-27 15,4-11-13-15,10-14-19 16,10-9-6-16,17-13-23 16,11-31-27-1,-1 0-85-15,15 5-73 0,13-22-218 16,0-33 811-16,-1-50-373 0</inkml:trace>
  <inkml:trace contextRef="#ctx0" brushRef="#br0" timeOffset="115514.23">19757 12835 583 0,'-47'53'1633'0,"-6"3"-1432"16,5 11-195-16,11 25-30 15,-1 15 9-15,-5 19 9 16,-1 10 2-16,7-2 1 16,-1-8 3-16,7-20 0 15,8-17 1-15,-1-19 2 16,13-17 0-16,-6-16 2 16,5-8-5-16,1-15-39 15,-3-4-33-15,-3-24-97 16,-10-16 100-16</inkml:trace>
  <inkml:trace contextRef="#ctx0" brushRef="#br0" timeOffset="115874.48">18011 13436 741 0,'-8'16'1502'16,"8"2"-1237"-16,32 15-292 16,11 12-7-16,19 14 35 15,2 5 3-15,13 3-2 16,4 2 0-16,1-6 0 16,4-2-1-16,-13 0 0 15,-6-5 2-15,-13 2 1 16,-5-1 6-16,-6 2 10 15,1 2 3-15,-10 6 2 16,7 3-5-16,-10-8-8 16,3-1-1-16,3-19 1 15,4-11-1-15,18-25 1 16,16-21 0-16,68-94 129 16,67-72 264-16</inkml:trace>
  <inkml:trace contextRef="#ctx0" brushRef="#br0" timeOffset="117427.67">19199 14456 296 0,'-17'-17'1227'0,"17"3"-1049"16,6 3-146-16,26 3-12 15,17-4-4-15,46-29 73 16,32-29 45-16,97-64-86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09T12:40:49.3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5">
        <inkml:traceFormat>
          <inkml:channel name="X" type="integer" max="57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86.40776" units="1/cm"/>
          <inkml:channelProperty channel="Y" name="resolution" value="124.13793" units="1/cm"/>
          <inkml:channelProperty channel="T" name="resolution" value="1" units="1/dev"/>
        </inkml:channelProperties>
      </inkml:inkSource>
      <inkml:timestamp xml:id="ts1" timeString="2020-03-09T12:49:36.958"/>
    </inkml:context>
  </inkml:definitions>
  <inkml:trace contextRef="#ctx0" brushRef="#br0">15253 6063 240 0,'-4'9'656'0,"-1"8"-156"15,5 11-469-15,0 5 21 16,0 10 50-16,-6 7 6 0,-2 12-14 15,-4 13-22-15,-13 22-19 16,3 15-5-16,-23 26-8 16,-2 15-8-16,-12 45-17 15,-11 15-6-15,0 45-8 16,-3 19 4-16,-4 8 4 16,9 2 6-16,4-16 7 15,2-10 5-15,4-15 1 16,-1-11 1-16,4-12 2 15,7-11 4-15,14-35 1 16,1-18-2-16,13-44-7 16,6-23-6-16,6-26-9 15,3-18-19-15,5-29-82 16,7-12-34-16,-1-49-146 0,8-36-223 16,3-74 242-16</inkml:trace>
  <inkml:trace contextRef="#ctx0" brushRef="#br0" timeOffset="421.78">15020 6612 270 0,'11'-40'1010'0,"9"-6"-882"16,10-6-158-16,27 2-18 16,5 5 29-16,-4 7 29 15,3 12 18-15,-10 7 25 16,-4 3 14-16,1 15 29 16,2 6 6-16,5 18-6 15,2 13-19-15,13 18-38 16,-1 7-7-16,-9 14-5 15,-8 1 4-15,-21 2 20 16,-11-2 11-16,-14 0 20 16,-10 5 2-16,-29 13-11 0,-15 10-5 15,-39 11-9-15,-8 2-6 16,-21-11-4-16,-7-3-7 16,7-13-23-16,-6-6-11 15,8-19-31-15,16-16-31 16,8-32-83-16,12-23-133 0,41-49 169 15</inkml:trace>
  <inkml:trace contextRef="#ctx0" brushRef="#br0" timeOffset="822.77">16122 6467 350 0,'21'84'1523'0,"0"19"-1331"16,7 17-186-16,5 8-6 15,-8 1 12-15,-16-1 23 16,-9-2 9-16,-18-6 36 16,-10-15 10-16,-13-17 11 15,-2-9-15-15,-1-15-15 16,2-10-10-16,9-19-19 15,5-9-4-15,11-26-12 16,-3-11-7-16,14-23-14 16,6-19-7-16,14-26-12 0,12-12 2 15,29-19 9-15,5-5 6 16,21-2 8-16,10 5 0 16,5 10-4-16,5 12-3 15,8 11-3-15,-4 2-1 16,-10 11-2-16,-5 2-4 0,-7 6-51 15,-2 2-37-15,-8 11-153 16,-11-2-501-16,-18 14 423 16</inkml:trace>
  <inkml:trace contextRef="#ctx0" brushRef="#br0" timeOffset="1051.99">17476 6950 1619 0,'-30'75'1031'0,"2"31"-1047"15,8 13-8-15,-7 1 24 16,-1-9 4-16,-12-10 5 16,-1-12 1-16,1-24-3 15,9-6 3-15,13-26-11 0,6-14-15 16,9-16-66-16,-11-14-52 15,6-42 68-15</inkml:trace>
  <inkml:trace contextRef="#ctx0" brushRef="#br0" timeOffset="1225.82">18024 5919 1346 0,'17'83'1128'16,"5"-1"-1024"-16,24 58-186 0,15 22-184 15,3-31-92-15,-20-59 163 16</inkml:trace>
  <inkml:trace contextRef="#ctx0" brushRef="#br0" timeOffset="1869.85">18548 6732 134 0,'-23'114'121'16,"-6"9"11"-16,-10 14 147 15,0 4 401-15,-5-11-407 0,2-15-54 16,16-30-107 0,5-19-28-16,10-32-26 0,2-12 2 15,9-22-11-15,3-8-13 16,8-22-19-16,5-12-17 15,12-25-12-15,8-12-3 0,21-17-11 16,5-7 5 0,16 5 2-16,-1 7 2 0,-7 28 16 15,-5 14 1-15,-23 31 6 16,-5 10 3-16,-18 23 7 16,-8 17 7-16,-9 36 1 15,-7 13 0-15,-12 30-6 16,-3 4-3-16,-1-9-3 15,1-5 3-15,12-23-3 16,8-13-2-16,19-23-10 16,14-12-1-16,15-30-5 15,10-16 1-15,32-37 5 16,11-22 3-16,25-37 2 16,7-17-2-16,2-19 0 15,15-11-2-15,-12 2 1 16,-2 1 1-16,-15 21 0 15,-29 24 1-15,-22 37 2 16,-22 24 2-16,-24 33 1 16,-13 14 3-16,-11 21 0 15,-8 20-2-15,-11 32-1 0,-6 15 0 16,-9 28-5-16,-7-1 3 16,4 11-2-16,3 3 1 15,17-5-2-15,1-4 1 16,27-27 0-16,5-13 0 15,12-23-2-15,11-13 0 0,6-10 0 16,6-8-1-16,7-15-1 16,1-7 0-16,-6-15-27 15,-8-11-29-15,-23-20-110 16,-16-17-76-16,-36-30 148 16</inkml:trace>
  <inkml:trace contextRef="#ctx0" brushRef="#br0" timeOffset="2052.58">19410 6875 229 0,'6'6'567'16,"25"7"322"-16,36 1-929 16,15 3 2-16,37-5 90 15,15-4 2-15,18-6-8 16,1-4 14-16,3-9-142 15,-7-9-154-15,1-14 159 0</inkml:trace>
  <inkml:trace contextRef="#ctx0" brushRef="#br0" timeOffset="2495.77">22849 5170 367 0,'-43'-17'1434'0,"-9"17"-1526"16,3 10-54-16,-17 19 142 16,-7 10 20-16,-13 19 36 15,-1 7 16-15,-2 22 10 16,7 11-15-16,-2 16-30 15,9 15-9-15,11 25-17 16,0 11-4-16,7 27-3 16,-4 9 0-16,2 4 2 15,9 9 19-15,14 5 27 16,4-2 16-16,8 5 23 16,5-4-9-16,4-15-14 15,-1-3-11-15,2-14-19 0,-6-4-5 16,-11-5-12-16,-11-4 0 15,-14 5-6-15,-14-4 0 16,-22-1-3-16,-6 0 0 16,-13-19-7-16,-1-11-7 15,11-32-36-15,12-24-43 0,3-50-170 16,6-26-90-16,8-73 173 16</inkml:trace>
  <inkml:trace contextRef="#ctx0" brushRef="#br0" timeOffset="2736.4">20881 6595 238 0,'34'0'295'0,"32"8"115"16,32 7-237-16,36 15 83 15,15 4-47-15,13 4-11 16,6 4-56-16,4-5-52 16,-2-4-21-16,-15-2-21 15,-16-3-32-15,-30 1-143 16,-25 4 97-16,-50 8-24 16</inkml:trace>
  <inkml:trace contextRef="#ctx0" brushRef="#br0" timeOffset="3865.48">21847 9913 252 0,'-44'81'819'0,"-24"-14"-439"15,-3 4-431-15,-3 4 51 0,-10 3 101 16,-14 6 41-16,-24 0-2 16,-12 3-38-16,-14-1-30 15,-14-2-34-15,-4 0-16 16,-27 3-10-16,-8 3-1 16,-34 7 5-16,-7 1 2 15,-18-1 0-15,-8-1 3 16,-10 2 0-16,-14-1 0 0,-5-4 0 15,-8-1-5-15,4-9-8 16,10-6-2-16,-3-8-5 16,2-8-2-16,15-16 14 15,-11-11 20-15,31-18 29 16,7-9 8-16,2-14-16 16,27-9-20-16,12-9-23 15,-4-9-6-15,13-11-5 16,-8-10 0-16,-4-20 0 15,14-5-3-15,0-28-2 16,12-7-1-16,16-14-1 16,8-11 1-16,28-5 5 15,3-3 0-15,25-8-3 16,2-12-2-16,17-9-10 16,9-10-2-16,13-25-4 15,12-3 0-15,15-22 1 16,16-12 0-16,16-8-2 15,17-9 2-15,22-12 3 16,6-6-1-16,23-10-4 0,7 0 2 16,26-1-4-16,7 3-4 15,23 4 1-15,13 0 1 16,18 7 8-16,17 9 7 0,23 9 9 16,8 7-2-1,31 15 2-15,7 1 0 0,29 15 0 16,20 8 2-16,14 19 1 15,17 15-2-15,10 29-1 16,3 15 0-16,12 33-4 16,2 19 1-16,11 28-2 15,-4 11 1-15,20 24 5 16,-4 18-1-16,5 26 2 16,4 19-1-16,-15 27 1 15,-8 13 1-15,-18 31 3 16,-12 18 1-16,-13 28 1 15,-7 10 2-15,-14 21 2 16,4 6 2-16,-33 8-1 16,-4 11-1-16,-32 3 5 15,-19 6-1-15,-17 17 8 16,-12-3 1-16,-30 3 2 16,-1 7-1-16,-24-19-7 15,-3 6-4-15,-14-8-6 0,-17-8 2 16,-28 2 1-16,-16-6 1 15,-42-4 7-15,-20 6-1 16,-65 7 4-16,-52 12-1 16,-84 32-5-16,-70 14-2 15,-118 35-12-15,-65 26-8 0,-158 57 68 16,-57 34-49 0</inkml:trace>
  <inkml:trace contextRef="#ctx0" brushRef="#br0" timeOffset="8369.67">17418 8564 180 0,'-6'35'123'16,"9"7"-98"-16,5 12-34 15,4 18 3-15,-1 9 6 16,-5 18 6-16,0 12 3 16,-2 15 6-16,3 6 5 15,0 5 14-15,5 18-1 16,4 8 1-16,1 4 81 0,6 2 175 15,-1-4-94-15,0-20-92 16,1-9-15-16,0-37-13 16,5-19-32-16,-4-24-24 15,2-14-20-15,2-19-213 16,-1-14-482-16,13-38 624 16</inkml:trace>
  <inkml:trace contextRef="#ctx0" brushRef="#br0" timeOffset="8666.08">18510 8814 189 0,'4'48'267'0,"-27"14"1209"0,0 28-1311 15,19 43-183-15,8 16 4 16,-4 26 10-16,-4 7 26 16,-5 11 8-16,-2 9 1 15,-1-7 4-15,1-15-23 16,11-27-8-16,3-22 1 16,5-49-2-16,1-18 0 15,0-33-12-15,-9-15 0 0,-9-25-57 16,-8-20-67-16,-17-33 88 15</inkml:trace>
  <inkml:trace contextRef="#ctx0" brushRef="#br0" timeOffset="8945.09">16994 10422 249 0,'-40'98'939'0,"-1"-16"-572"16,24 13-277-16,24 13-108 16,3-1 4-16,18-2 12 15,-1-9 2-15,7-16 8 16,10-10 2-16,6-24 6 16,6-8 12-16,14-27 40 15,11-16 26-15,40-42 3 0,29-26-1 16,60-62-30-16,20-24-20 15,62-42-49-15,-96 65-6 16,0 3 3-16</inkml:trace>
  <inkml:trace contextRef="#ctx0" brushRef="#br0" timeOffset="9535.33">14126 12483 370 0,'-12'6'1473'0,"24"5"-1401"16,60 5-184-16,37 1-46 15,49-12 126-15,15-10 24 16,30-18 6-16,4-12 0 16,2-16 2-16,5-11-2 0,-20-21 4 15,-18 1 6-15,-32 4 18 16,-25 9 14-16,-43 24 10 16,-23 9 2-16,-33 24-2 15,-20 12-23-15,-33 34-18 16,-29 25-9-16,-44 55-11 15,-28 20-1-15,-42 34 7 16,-10 19 0-16,-14 6 29 16,4 3 19-16,20 5 20 15,20-8 11-15,30-26-16 16,22-16-15-16,32-44-19 16,11-23-7-16,30-36-17 15,2-15-39-15,26-33-93 16,15-20-90-16,29-52 102 15</inkml:trace>
  <inkml:trace contextRef="#ctx0" brushRef="#br0" timeOffset="9700.02">15434 12904 285 0,'48'56'1276'0,"10"-3"-838"16,29 14-402-16,3-5-21 15,2-15 3-15,-4-16-18 0,-23-25-123 16,-1-11-125-16,-19-29 126 16</inkml:trace>
  <inkml:trace contextRef="#ctx0" brushRef="#br0" timeOffset="10140.84">15688 13269 163 0,'17'77'138'0,"13"2"8"16,7 5 554-16,7-4-342 16,1-9-40-16,-2-12-94 15,1-7-25-15,-4-9-73 16,2-2-42-16,-1-8-43 16,-2-4-10-16,-5-4-14 15,-9-2-5-15,-6-4-7 16,-8-2-3-16,-10-1-2 0,-5 1-3 15,-20 6-12-15,-10 1-1 16,-16 4-1-16,-9 0 3 16,-16-8 13-16,5 3 1 15,-11-13 5-15,0-9 4 16,6-7 13-16,4-14 6 16,13-11 10-16,8-4 2 0,13-8-12 15,9 1-7-15,17 1-12 16,8 4-8-16,20-2-3 15,14-2-5-15,30-10 0 16,14-7 1-16,31-7 2 16,18-7 1-16,29 2-1 15,9 5 1-15,11 9 2 16,-5 8-12-16,-14 4-37 16,-17-1-42-16,-28-8 35 15,-9-11 15-15</inkml:trace>
  <inkml:trace contextRef="#ctx0" brushRef="#br0" timeOffset="11514.8">17060 12356 1182 0,'-14'0'1230'0,"31"3"-1032"16,23 3-223-16,7-3-3 0,-2 3 28 16,2-1 0-16,-10-2-6 15,4-5-5-15,6-1-3 16,-5-4 1-16,-3-4 9 16,-4 6 4-16,-8-1 3 15,-7-4 0-15,-3 3 2 16,-4 0-1-16,-6 3-2 15,0 1 0-15,-3 3-10 16,-2 6-5-16,-2-6-9 16,-2 0 0-16,-2 23 4 15,-10 44 7-15,4-42 11 16,6-6 2-16,2-2 0 16,2-3 2-16,2-5 3 15,2-1 2-15,4-3-1 16,-2-1 1-16,7-2-6 15,-2 1 0-15,6-1-2 16,0 2 2-16,-3-1-3 16,-5 1 1-16,1 0 0 15,-7-4-1-15,0 3 1 0,-3-3 2 16,-2 0-1-16,1 0 2 16,-1 0 1-16,1-1 0 15,-2-1-3-15,3 1-1 16,-4-1-2-16,4 1-3 15,-3-1-3-15,3 0-1 0,-3 1-1 16,3 1 3-16,-3 0 1 16,0 0 2-16,1 0 1 15,-1-2 0-15,0 1-2 16,3-1 0-16,-3 1-2 16,3-1-1-16,-1 0-2 15,-1 1-1-15,0-1 5 16,1 1-1-16,-1-1 3 15,-1 1 2-15,3-1-1 16,0 1 2-16,0-1 0 16,0 0-1-16,0 1 1 15,5-2-2-15,0-2 2 16,-1 0 0-16,-4 4 2 16,3-1-1-16,-3 1 2 15,0-2-1-15,5-4-1 16,-3 3 1-16,-2 2-1 15,0 1 1-15,0-1-2 16,0 1 0-16,0-1-2 0,0 0 1 16,0 1-2-16,0-1-2 15,0 2-3-15,-2 0-12 16,-10 21-14-16,-85 56-2 16,19-33 6-16,-4 0 10 15,4-1 22-15,5-2 4 0,24-7 0 16,18-6 0-16,19-6-9 15,9-5-6-15,23-2-3 16,12 6 1-16,3 7 5 16,8 8 5-16,-7 12 1 15,-3 11 0-15,1 17 1 16,-14 10-1-16,-10 29 0 16,-10 11 0-16,-7 7 0 15,1-3 2-15,3-32 13 16,5-18 4-16,5-37 2 15,4-16-4-15,11-27-7 16,3-14 1-16,16-41-2 16,8-21-2-16,11-48-10 15,7-18-4-15,14-19-1 16,3-4 4-16,12 13 5 16,-1 7 4-16,-11 25 1 0,0 13 1 15,-26 26-1 1,-8 12-1-16,-19 19-10 0,-14 5-4 15,-17 8-1-15,-6 4-5 16,-24 5-5-16,-4 5 1 16,-21 9-4-16,-8-3 7 15,-11 6 16-15,7 6 3 0,-3 1 7 16,16 7 1-16,13 12-5 16,-1 2-5-16,25 22 2 15,5 5-1-15,20 21-2 16,15 5 0-16,16 41-3 15,9 21 0-15,21 38 1 16,-2 18 2-16,24 16 0 16,4 5 2-16,13-16-1 15,9-6 1-15,-4-53-2 16,3-32-3-16,-25-50-33 16,-13-37-38-16,-23-47 55 15,-15-38-11-15</inkml:trace>
  <inkml:trace contextRef="#ctx0" brushRef="#br0" timeOffset="11674.51">18614 12046 473 0,'6'68'1701'16,"25"10"-1492"-16,16 9-199 15,28 0-43-15</inkml:trace>
  <inkml:trace contextRef="#ctx0" brushRef="#br0" timeOffset="12642.449">19615 12040 279 0,'86'10'1190'16,"9"-10"-804"-16,22-4-302 15,-1-2 5-15,-28 1 15 16,-17 5-11-16,-30 11-72 16,-15 3-9-16,-35 17-1 15,-25 8-2-15,-33 25 1 16,-25 9 1-16,-20 9-5 15,-4 6 0-15,4-3-24 16,8-2-27-16,26-15-66 16,20-15-55-16,32-28-306 0,24-17-588 15,27-24 893-15,11-4 91 16,3-2 57-16,-5 13 21 16,-12 38 24-16,-11 29 9 15,-11 54 10-15,-6 24 4 16,-8 24 7-16,0 5 41 0,8-14 459 15,6-20-269-15,17-44-116 16,17-31-49-16,33-51-98 16,11-24-24-16,21-56-4 15,3-21 2-15,-12-24 46 16,-6-3 42-16,-29 17 27 16,-15 14-5-16,-32 38 9 15,-14 13-13-15,-30 30-39 16,-14 18-32-16,-22 17-78 15,-12 12-29-15,-8 13 1 16,-3-4-6-16,8-11-32 16,9-15-11-16,24-24-18 15,21-15 36-15,38-36 90 16,26-18 14-16,67-39 76 16,31-10 46-16,64-8 58 15,38 8-3-15,37 30-53 16,20 16-32-16,-2 38-64 0,-27 22-19 15,-46 33-9-15,-34 15-3 16,-64 16-3-16,-21-1 0 16,-46-5 2-16,-15-10 4 15,-33-15-5-15,-10-7-1 16,-36-15-18-16,-29-11-34 16,-48-7-126-16,-22-2-42 15,-11 9-46-15,10 7 52 0,36 12 176 16,27 12 69-16,39 14-60 15,21 8-34-15,40 14 75 16,13 4 92-16,15 5 71 16,16 7 5-16,10 1-40 15,6-1-47-15,8 5-25 16,-1-1-5-16,-6 0-5 16,-6 1-11-16,-8 12-19 15,-10-1-1-15,-20 15-6 16,-16 9-3-16,-42 0-8 15,-13 4-11-15,-38-12-41 16,-12-14-7-16,-22-31-5 16,-11-25 7-16,-8-36 34 15,7-20 22-15,29-26 39 16,20-11 3-16,63-29-8 16,42-9-26-16,90-26-32 15,45 0 110 1,-86 64-66-16</inkml:trace>
  <inkml:trace contextRef="#ctx0" brushRef="#br0" timeOffset="19455.79">13537 11990 139 0,'-6'18'95'15,"-58"49"-82"-15,36-34-9 0,2 18 4 16,-5 4 12-16,-10 12 9 16,-2 8 4-1,-4 1 16-15,-5 6 10 0,-7 6 81 16,-11 5 267-16,-11 14-262 16,-8 13-25-16,-5 13-22 15,-11 4-41-15,-1 17-16 16,28-47-7-1,1 2-14-15,-68 92-4 0,-14 37-10 16,17-32 0-16,33-35 0 16,0 0-2-16,8-13 12 15,3-3 10-15,4-13 34 16,6-8 14-16,8-8 10 16,4-8-21-16,18-9-21 15,1-8-11-15,5-23-14 16,6-9-2-16,2-21-6 15,10-12-8-15,20-16-61 16,8-7-82-16,6-21-267 16,20-16-614-16,23-36 971 0</inkml:trace>
  <inkml:trace contextRef="#ctx0" brushRef="#br0" timeOffset="19975.29">13436 12578 232 0,'-47'44'678'15,"-4"1"3"-15,9 20-635 16,2 16-20-16,-7 16 56 16,-1 7 12-16,-19 8-10 15,-5 0 0-15,-9 7-35 16,2-1-13-16,-1 7-16 0,-4 2-6 15,-2-1-5-15,2 4-3 16,-8-4-1-16,-1 0-1 16,1-9 1-16,-6 1-1 15,6 3-1-15,11-1-1 16,6 2-2-16,5-10 1 16,14-13-1-16,0-4 0 0,8-3 0 15,7-1 0-15,9-9 0 16,4-9 2-16,8-18 1 15,2-13 0-15,9-24-6 16,-2-5-11-16,5-15-60 16,4-4-52-16,-2-30-297 15,2-15-835-15,-1-38 1200 16</inkml:trace>
  <inkml:trace contextRef="#ctx0" brushRef="#br0" timeOffset="20392.84">11077 14428 273 0,'-42'17'1188'0,"9"3"-870"15,10 8-230-15,21 13-109 0,2 12 2 16,0 24 13-16,-9 11 4 15,-5 11 6-15,-9 4 0 16,-4-3-2-16,-4-2 1 16,-6-5 1-16,-4 2 0 15,1-5 13-15,-2-2 8 16,1-7 17-16,8-8 5 0,2-6-8 16,8-3-11-16,6-2-16 15,6-8-9-15,11-7-6 16,5-6-4-16,15-13-5 15,9-4-2-15,17-11 2 16,10-13 2-16,29-20 8 16,27-19 2-16,47-28 6 15,27-20 5-15,58-32-1 16,21-19-1-16,56-30 23 16,21-10 376-16,22-32-316 15</inkml:trace>
  <inkml:trace contextRef="#ctx0" brushRef="#br0" timeOffset="21726.03">7592 16752 261 0,'-25'33'1092'0,"-5"3"-702"0,13 15-382 15,3 15-2-15,-4 15 44 16,-3 15 6-16,-10 22 19 16,0 18 6-16,-9 18-20 15,-4 3-7-15,10-10-17 16,7-18-8-16,24-37-23 15,9-22-15-15,27-41-24 16,6-18-3-16,11-34 5 16,11-19 8-16,2-27 17 31,-31 35 3-31,-1 0 2 0,104-120 1 0,4-8 0 16,-4 1 1-16,-71 91 2 15,-14 17 2-15,-31 30 7 0,-10 18 12 16,-18 24 20-16,-8 18 4 15,-18 26-1-15,1 13-11 16,-6 13-20-16,5 1-4 16,15 0 6-16,8-7 2 15,27-24 1-15,13-17-5 16,30-34-10-16,12-17 1 0,23-34 7 16,7-16 3-16,1-31 5 15,-1-10-1-15,-13-9-2 16,-12-4-4-16,-8-4-4 15,-19 2-2-15,-11 4-3 16,-7 10-4-16,-14 14-36 16,-4 9-27-16,-15 6 182 15,-6-1-114-15</inkml:trace>
  <inkml:trace contextRef="#ctx0" brushRef="#br0" timeOffset="22054.06">9288 16804 239 0,'6'76'1190'0,"-1"-17"-227"16,13 3-905-16,4 4-45 16,2-1-2-16,-7 2-3 15,-14 0-2-15,-6-1 0 16,-22-3-4-16,-8 0-2 15,-11-1 1-15,-4-3 3 16,1-14 3-16,5-9 3 16,13-20 3-16,12-12-3 0,10-19-11 15,14-15-8-15,21-26-12 16,15-19-1-16,32-9 5 16,6-6 2-16,25-3 8 15,12 4 1-15,4-2 4 16,9-2 26-16,-5 1-56 15,-8 0-75-15,0-6 78 16</inkml:trace>
  <inkml:trace contextRef="#ctx0" brushRef="#br0" timeOffset="22278.98">11046 16664 1583 0,'-31'88'1090'16,"-21"0"-999"-16,12-1-74 15,4 0-14-15,-1 2-1 16,-1-4-2-16,1-7-12 16,6-11-34-16,4-9-33 15,16-23-88-15,2-7-94 16,9-23 156-16</inkml:trace>
  <inkml:trace contextRef="#ctx0" brushRef="#br0" timeOffset="22620.328">11309 16190 215 0,'-16'58'1134'16,"-2"-27"-19"-16,5 6-908 16,10 13-218-16,3-2 3 15,3 5-37-15,0-1-42 16,5-10 488-16,2-3-338 0</inkml:trace>
  <inkml:trace contextRef="#ctx0" brushRef="#br0" timeOffset="22845.58">11977 16637 446 0,'78'6'1633'0,"51"-12"-1521"16,13-11-88-16,17 0 0 16,6-3 3-16,-22-12-113 15,-7 1-104-15,-24-18 114 16</inkml:trace>
  <inkml:trace contextRef="#ctx0" brushRef="#br0" timeOffset="23094.62">12810 15874 104 0,'-57'50'93'0,"2"15"-29"0,-6 40-57 16,-1 12 11-16,-19 26 39 15,-9 11 163-15,1 17 740 16,2 5-530-16,10 5-152 16,11-7-46-16,19-21-89 15,9-12-29-15,28-36-43 16,10-18-17-16,17-31-30 15,11-16-11-15,15-27-16 16,7-19-14-16,22-50-47 16,7-32 46-16,18-67-3 15</inkml:trace>
  <inkml:trace contextRef="#ctx0" brushRef="#br0" timeOffset="23515.82">12784 17103 311 0,'42'95'1444'16,"18"7"-1035"-16,39-7-295 0,11-11-6 16,15-29-40-16,7-22-18 15,4-37-3-15,5-20 9 16,4-34 5-16,-56 3-3 16,3 3-18-16,53-57-11 15,4-19-13-15,-34 13-3 16,-43 29-4-16,-22 7-2 15,-27 5 0-15,-12 8-3 0,-28 0-9 16,0 4-5-16,-38 10-11 16,-12 7-2-16,-14 19-1 15,-15 12 5-15,-1 25 25 16,-1 14 18-16,9 23 30 16,5 11 2-16,5 17-11 15,1 12-7-15,-1 16-19 16,-1 6-5-16,9 23-6 15,-3 1-3-15,23 4-4 16,10-5 0-16,35-20-5 16,23-13-3-16,47-21-5 15,37-7-1-15,78-30 6 16,38-6 5-16,85-41 4 16,27-23 62-16,47-54-590 15,-3-29 407-15</inkml:trace>
  <inkml:trace contextRef="#ctx0" brushRef="#br0" timeOffset="26513.68">14970 17213 116 0,'-20'-6'117'0,"9"-3"2"0,5-7-25 15,3 2 296-15,3-5-98 16,3 1-121-16,6-4-72 15,5-1-40-15,11-4-37 16,8 1 2-16,10-2 18 16,9 0 28-16,16 1 36 15,12 1 9-15,16-1 5 16,15 4-2-16,15 1 0 16,3 2 8-16,30 6-22 0,0 0-23 15,17 0-17-15,14 0-18 16,-8-2-20-16,8 2-10 15,-11-3-10-15,-81 6-1 16,2 0 0-16,54-3 0 16,-22 3 7-16,-43 5 1 15,-52 6 2-15,-13-2 1 0,-18 2-21 16,-6-4-13-16,-14-1-96 16,-19-6 485-16,-21-15-302 15</inkml:trace>
  <inkml:trace contextRef="#ctx0" brushRef="#br0" timeOffset="26931.59">15200 17380 237 0,'-24'1'329'0,"11"2"81"0,10-1-396 15,3-4-14-15,3-1 20 16,-3 2 22-16,0-1 15 16,41-10 60-16,61-13 31 15,-19 9 33-15,9-2 39 16,28 2-8-16,7-1 1 15,38 0-41-15,11 1-43 16,22-2-46-16,19 2-24 0,-4 3-25 16,11 3-11-16,-7 3-12 15,-18 0-2-15,-9 2-4 16,-17-1 0-16,-31-2-3 16,-10-1-1-16,-42-2-1 15,-18 0-6-15,-35 0-21 16,-17-3-22-16,-27-14-35 15,-23-13 18-15,-31-32 34 16</inkml:trace>
  <inkml:trace contextRef="#ctx0" brushRef="#br0" timeOffset="27257.648">16762 16246 1330 0,'-11'31'1161'16,"32"4"-1038"-16,19 1-113 15,41-2-10-15,17-2 4 16,28-4 5-16,11-4 0 16,4-5-6-16,3-1 0 15,0-2 0-15,-9-1-2 16,-10 1 16-16,-13 1 8 15,-23 2 20-15,-12 1 10 0,-27 8 2 16,-12 0-3-16,-24 13-15 16,-14 7-9-16,-41 36-20 15,-37 20-9-15,-60 52-13 16,-43 28-7-16,-70 38-8 16,-37 27 60-16,-84 16-28 15</inkml:trace>
  <inkml:trace contextRef="#ctx0" brushRef="#br0" timeOffset="33556.31">24063 17688 0 0,'-49'51'38'16,"43"-38"1"-16,0-1-21 15,-5-2-3-15,11 5-1 16,-11-2 1-16,5 1 5 15,1 3 3-15,-1-5 3 16,3 1-1-16,-3 1-3 16,-8-2 8-16,-7 2 0 15,-2 2-1-15,-7-2 16 16,-1 3 9-16,-3 2 66 16,4 4 253-16,-5 0-200 15,-1-1-24-15,-2 0-31 16,-2-5-39-16,-1-3-25 0,-2 3-22 15,-10-9-18-15,-3 1-12 16,-2-1-2-16,13-5-6 16,-2 0 2-16,-37 5 0 15,-15 0 2-15,2 1 2 16,18 1 0-16,-9-3 2 16,10 3 0-16,-2-4 0 0,-8 0-2 15,0-1 2-15,-15-4-2 16,-8 2 2-16,-1 2 2 15,5 5 2-15,-29-1 0 16,-7 3 0-16,-8 2-4 16,-5 0 10-16,13-1 36 15,7-1 20-15,15-6 28 16,-2-2-19-16,12-9-33 16,10-8-14-16,5-8-20 15,-3-9-4-15,3-12-3 16,-7-5 0-16,-7-7-3 15,-3-5-1-15,1-8-2 16,0 1 0-16,5-1 1 16,6 4 2-16,12 2 3 15,14-5 0-15,14-4 2 16,13-4-5-16,4-7-2 0,12-2-2 16,1-6-2-16,7-2 3 15,2-1-5-15,-1-2 4 16,14 1-4-16,1-2 1 15,10-2-1-15,10 1 1 16,8-7-1-16,2-9 1 16,17-13-4-16,12-7 2 15,7-6-3-15,14 1 0 16,1 4-3-16,8 6-1 0,8 4-2 16,2 3 0-16,17 6 6 15,1 3 2-15,9 10 0 16,15-5 0-16,11 4 2 15,3 4 0-15,12 4 0 16,7 15 4-16,7 6 4 16,1 1 2-16,1 10 8 15,-1 1 4-15,-1 10 10 16,2 10 2-16,2 13-2 16,1 11-6-16,-2 9-6 15,0 8-2-15,-4 6 1 16,7 1-2-16,-6 7 0 15,0 1-5-15,-2 1-1 16,-7 9-1-16,-5 1-1 0,-7 4-1 16,-13 7 2-16,-10 0-2 15,-4 15 3-15,-5 4 1 16,-10 11 5-16,-4 8 0 16,-12 4 3-16,-9 8-3 15,-7 11-3-15,-9 0-1 16,-6 5-2-16,-5-5-2 15,-11-1 1-15,-2 1-1 0,-22 3 5 16,1 0 5-16,-9 2 7 16,-4-2 4-16,-5 2 4 15,-4 4-2-15,-7 4 3 16,-4 4-1-16,-5 2 4 16,-6-2 0-16,-16 2 8 15,-3 0 2-15,-12 1 4 16,-2-1-1-16,-8-11-4 15,3-4-4-15,-3-11-17 16,-7-9-3-16,4 1-4 16,0-6-4-16,-12 0 3 15,0 1 0-15,-13-4-2 16,-6 0 3-16,-3-9-3 16,-3-6-2-16,-1-6-6 15,3-5-6-15,-6-3-2 16,-2-1 2-16,-5-7 2 15,-3-2 1-15,4-6 3 0,5 2 0 16,-9 0 0-16,0-1 0 16,-4-3 0-16,-13-3-1 15,7 0-2-15,-10 1-3 16,-7 0 2-16,-4 0 1 16,1-4 3-16,11-2 0 15,3-8 0-15,8-6 0 0,8-13-7 16,-2-11-12-16,18-21-23 15,-6-20 431-15,-21-67-302 16</inkml:trace>
  <inkml:trace contextRef="#ctx0" brushRef="#br0" timeOffset="36647.55">20842 16134 203 0,'-4'27'229'0,"8"1"870"16,26 3-1029-16,13 0-58 15,23 0 12-15,12-8 4 16,23-7-6-16,9-8-4 16,17-8-12-16,2-6-4 0,17-4-2 15,-3-2 2 1,5-4-28-16,-3 2-28 0,-11-3-96 16,0-2-1042-16,-19-4 1140 15</inkml:trace>
  <inkml:trace contextRef="#ctx0" brushRef="#br0" timeOffset="36879.65">23022 16650 357 0,'49'42'1614'16,"-3"-30"-1186"-16,45-32-434 15</inkml:trace>
  <inkml:trace contextRef="#ctx1" brushRef="#br0">13572 9807 0</inkml:trace>
  <inkml:trace contextRef="#ctx1" brushRef="#br0" timeOffset="3778.1">20947 10961 0,'25'0'110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8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5.91837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1-03-11T00:10:49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4228 12613 0,'0'0'0,"0"0"16,0 15-16,-15 0 0,0 15 15,-14 15 1,0 0-16,0 15 16,0 14-16,-1 1 15,1 30-15,0 14 0,0 16 16,14-46-16,1 16 16,-1-16-1,30 91-15,14-1 16,0-59-16,15-16 15,0-14-15,14-1 16,0 16-16,1 15 16,-1-31-16,0 1 0,1-30 15,72 14 1,-29-29-16,-29-15 16,0-15-16,0-15 15,44-30-15,-1-15 0,30-15 16,-15-14-16,-14 14 15,-29 0 1,101-44-16,-43-16 16,-15 1-16,-28 14 15,-30 15-15,-30 16 16,1 14-16,-15 15 0,0 0 16,-14 0-16,0 1 15,-15-46 1,-15 0-16,0 1 15,-14-1-15,0 15 16,-15 16-16,-14-1 16,0 15-16,-1-15 15,-14 0-15,15 16 16,-30-16 0,1 0-16,-1-15 15,1 31-15,-1-1 16,15 15-16,0 15 15,1 0-15,13 0 16,-14 15-16,-14 0 16,-30 30-1,15 15-15,0 0 16,29-16-16,15 1 16,14 0-16,0 0 15,-14 15-15,-1 15 16,1 14-16,0-14 15,14 60-15,15-46 16,14-29-16,15 0 16,0-30-16,0-15 15,0 0-15</inkml:trace>
  <inkml:trace contextRef="#ctx0" brushRef="#br0" timeOffset="1158.73">6809 13166 0,'0'0'0,"0"0"16,0 0 0,0 0-16,0 0 15,0 15-15,0 0 0,0 0 16,0 0-16,0 0 16,0 30-16,0 0 15,0-1 1,-14 1-16,-1 0 0,1-15 15,14 0 1,-15-15-16,15 15 0,-15-15 16,1 14-16,-1-14 15,1 15-15,14 0 16,0 15-16,0 15 16,0 0-16,0-16 15,14 16-15,1 15 16,-1-15-16,1-16 0,0 1 15,-1 15-15,15-15 16,1 0 0,-1-15-16,0-1 0,0 1 15,0 0-15,15 0 16,-15-15-16,0 0 16,15 0-16,15 0 15,13 0-15,45 0 16,-29-15-16,-15 0 15,0-15-15,-1 0 16,1 0-16,0 0 16,15-45-16,-1 0 0,1-14 15,14-31 1,0 1-16,-44 29 16,-14 15-16,-15 15 0,1 0 15,-16 1-15,1-1 16,-1 0-16,-14 15 15,0 0-15,0-15 16,-14-14-16,-1-1 16,-14 15-16,0 0 15,-15 0-15,0 1 16,1-1-16,-1 15 0,0 0 16,0 0-16,-14 15 15,-15 0 1,0 0-16,0 0 0,0 0 15,0 15-15,0 0 16,15 0-16,14 0 16,0 0-16,15 0 15,0 0 1,0 0-16,0 0 0,0 15 16,-1-15-16,1 0 15,15 15-15,-1 0 16,0 0-16,1 0 15,-1-15-15,1 15 16,-1 0-16,1 15 16,-1-15-16,0 0 15,1 0-15,-1 0 0,1 0 16,-1-1-16,15 1 16,0 0-16,0 0 15,0 0-15,0-15 16,0 0-16,0 15 15,0-15-15,0 0 16,0 0-16,0 0 16,0 15-16,0 0 15,-15 0-15,15-15 16,0 0-16,0 0 16,0 0-16,0 0 15,0 0-15</inkml:trace>
  <inkml:trace contextRef="#ctx0" brushRef="#br0" timeOffset="1703.05">9318 12449 0,'0'0'0,"0"0"16,0 0 0,0 15-16,0 30 15,0 30-15,0-1 16,0 1-16,0-15 0,0 14 15,0 1-15,0 15 16,-14 29 0,-1 1-16,15-31 0,0 1 15,-14-30-15,14-15 16,-15 14-16,15 31 16,-15 30-16,15-1 15,0 1-15,0-16 16,15-14-16,0 0 15,-1-1-15,1 1 16,-15-1-16,0 16 16,0-30-16,14-15 0,-14-16 15,0 1-15,0-15 16,0 0 0,0-15-16,0 0 0,0 0 15,0 0-15,0-15 16,0 0-16,0 0 15,0 0-15,0 0 16</inkml:trace>
  <inkml:trace contextRef="#ctx0" brushRef="#br0" timeOffset="2282.46">10792 12897 0,'0'0'0,"0"0"15,0 0-15,0 0 16,0 15-16,0 0 16,0 0-16,0 0 15,0 0-15,0 30 16,0 0-16,0-1 16,0 1-16,0 15 0,0 15 15,0-15-15,-15 14 16,15-14-1,0 0-15,0-15 16,0-1-16,-15 31 0,15 15 16,0-1-16,-14 16 15,14-15-15,0-16 16,0-14-16,0-15 16,0 0-16,0 0 15,0-1-15,0 1 16,0 0-16,0 0 15,0-15-15,0 0 0,0-15 16,0-1-16,0 1 16,0 0-1,0 0-15,0-15 16,0 0-16,0 0 0,0 0 16,0 0-16,0 0 15</inkml:trace>
  <inkml:trace contextRef="#ctx0" brushRef="#br0" timeOffset="3760.39">13447 13375 0,'0'0'0,"0"15"16,0 0-16,0 15 16,0 15-16,-15 0 15,0 0-15,1-1 16,14 16-16,-15 60 15,1-1-15,14-29 16,0-15-16,0-1 16,14-29-16,-14 0 15,15 0-15,-1-15 0,1 0 16,0-1-16,-1 1 16,15 15-1,15 0-15,0 0 16,29 0-16,14-16 0,-14 1 15,0-15-15,0-15 16,0-15-16,0 0 16,29-14-16,0-16 15,-14 0-15,-15 0 16,-30 0-16,16-29 16,-16-16-16,-13 15 15,-16 15-15,1 16 0,-1-1 16,-14 0-1,0-15-15,-14 0 16,-15-29-16,-15-16 0,-14 1 16,14 14-16,0 15 15,0 16-15,15 14 16,0 15-16,0 0 16,-15 0-16,15 15 15,0 0-15,-15 15 16,0 0-16,-14 0 15,-15 15-15,0 15 16,-15 30-16,15 0 16,0 29-16,30-29 15,-1 0-15,15-15 16,29-45-16,0 0 0</inkml:trace>
  <inkml:trace contextRef="#ctx0" brushRef="#br0" timeOffset="4244.06">15883 12091 0,'0'0'0,"0"0"16,0 14-16,0 1 15,0 0-15,0 30 16,0 0-16,0 15 16,0 29-16,0 1 0,-15 30 15,0-31-15,1-14 16,-1 0-16,-14-1 15,0 61 1,-15 59-16,15-45 0,0-59 16,0 15-16,-1 29 15,1 60-15,15-74 16,-1-1-16,0-29 16,1-15-16,-1 29 15,1 16-15,14-60 16,0-16-16,0 1 15,0-15-15,0-15 0,0 0 16,0-15-16,0 0 16,0 0-16,0 0 15,0 0-15</inkml:trace>
  <inkml:trace contextRef="#ctx0" brushRef="#br0" timeOffset="4929.17">17414 13241 0,'0'0'15,"0"0"-15,0 0 16,0 30-16,-14 45 0,-16-1 16,1 1-16,-15 0 15,15-1-15,-14 16 16,-1 30-16,15-31 16,-1 1-16,1-15 15,15-31-15,-1 1 16,15 0-16,0 0 15,0-15-15,0 0 16,29 14-16,15 1 16,29 0-16,0-15 15,0 0-15,0-15 16,0-15-16,0 0 0,14 0 16,30-15-16,-15-15 15,0-15 1,-14-15-16,-30 1 0,0-16 15,-14 15-15,-15 0 16,0 1-16,-14 14 16,0 0-16,-15 15 15,0 0-15,0 0 16,-15-15-16,0 1 16,-14-16-16,-15 0 15,1 0-15,-1 1 16,-14-1-16,14 0 0,-15 0 15,16 15-15,-1 16 16,0-1 0,0 0-16,15 15 15,-15 0-15,1 15 0,-1 0 16,0 0-16,15 0 16,0 0-16,14 0 15,-14 15-15,29-15 16,0 0-16</inkml:trace>
  <inkml:trace contextRef="#ctx0" brushRef="#br0" timeOffset="5371.34">19821 11792 0,'0'0'0,"0"0"0,0 0 16,0 15-16,0 44 16,0 16-16,0 0 15,-15-15-15,15-1 16,-14 46-16,-1 29 15,1-14-15,-1-1 16,15-14-16,-14-30 16,-1-1-16,0 31 0,1 15 15,-1 44-15,1-30 16,-1-29 0,0 59-16,1 16 0,14-1 15,0-60-15,0-29 16,0-15-16,-15 29 15,15-14-15,-14 15 16,14-16-16,0-14 16,0-30-16,0-30 15,0-15-15,0 0 16</inkml:trace>
  <inkml:trace contextRef="#ctx0" brushRef="#br0" timeOffset="25021.28">4461 16588 0,'0'0'0,"0"0"0,0 0 31,0 0-31,0 15 0,-15 44 15,1 16-15,-1 15 16,1-1-16,-1 1 0,0-15 16,1-1-16,-1-14 15,1 30-15,-1 29 16,0 1 0,15-1-16,0-44 0,15-30 15,0 0-15,-1-15 16,1 0-16,14-1 15,15-14-15,14 0 16,30-15-16,-1-15 16,44-29-16,-28-16 15,-1-30-15,-15 15 16,30 1-16,-15 14 0,-15 0 16,-14-15-16,0-14 15,-14-16-15,-1 1 16,-14 14-16,-15 30 15,-14 15-15,-15 1 16,0 14-16,0 0 16,-15 0-16,0 0 15,-14 0-15,0 0 16,-29-29-16,-30-1 16,30 15-16,-1 15 15,1 0-15,0 15 16,14 0-16,0 15 0,0 0 15,-14 15-15,-15 0 16,-14 15 0,-15 0-16,29 0 0,14-15 15,16 15-15,13 14 16,1 46-16,29-90 16,0 0-16</inkml:trace>
  <inkml:trace contextRef="#ctx0" brushRef="#br0" timeOffset="25624.71">6459 16931 0,'0'0'0,"0"0"15,0 0-15,0 15 0,0 0 16,0 30-16,0 0 16,0 0-1,0-1-15,0 1 16,0-15-16,0 15 0,0 0 16,0 0-16,15 14 15,-15-14-15,14 15 16,1 0-16,0 0 15,-1-1-15,15-14 16,15 0-16,29 0 16,15 0-16,-15-30 15,0-15-15,14-15 0,15-30 16,0-30-16,44-30 16,-15 1-1,-43 14-15,-15 1 0,-15-1 16,1-15-16,-16 1 15,-13 44-15,-16 0 16,-14 15-16,0 1 16,0 14-16,-14 0 15,-16 0-15,-13-15 16,-16 0-16,-28 15 16,-1 1-16,1 14 15,14 0-15,-15 0 0,1 15 16,-30 0-1,-14 15-15,43 0 16,15 0-16,0-1 0,15 16 16,-15 15-16,15 15 15,58-60-15,0 0 16</inkml:trace>
  <inkml:trace contextRef="#ctx0" brushRef="#br0" timeOffset="26055.68">8968 16050 0,'0'0'16,"0"0"-16,0 0 16,0 15-16,0 59 0,-14 16 15,-1 0-15,1-16 16,-16 1-16,1 45 16,15 29-16,-16 45 15,1-74-15,0-16 16,14 31-16,1 14 15,-1-14-15,1-16 16,14-44-16,0-15 16,0 0-16,0-16 15,0 1-15,0 0 16,0 0-16,0-30 16,0 0-16,0-15 0,0 15 15,14 0-15,-14-15 16,0 0-16</inkml:trace>
  <inkml:trace contextRef="#ctx0" brushRef="#br0" timeOffset="26823.75">10821 16782 0,'0'0'16,"0"0"-16,0 0 0,0 0 0,-15 0 15,1 15-15,-1 0 16,0 15-16,-14 14 16,0 16-1,0-15-15,0 15 0,0 0 16,-15-1-16,0 1 16,0 15-16,1 0 15,-1 14-15,15 16 16,-1-16-16,16 1 15,14-15-15,14-30 16,1-1-16,14 1 16,0 0-16,1 0 15,13 0-15,-13-15 0,13-15 16,1-1 0,73 1-16,-1-30 0,1 1 15,-29-1-15,-1 0 16,1-15-16,28-30 15,1-15-15,0-14 16,-1-16-16,-13 15 16,-16 1-16,-14 14 15,15-30-15,-16 1 16,-13-1-16,-15 16 16,-15 14-16,-15 15 15,1 0-15,-15 16 0,0-16 16,-15 0-1,1 0-15,-1 15 16,-14 1-16,0-1 0,0 15 16,-15 0-16,0 0 15,0 15-15,-29 0 16,-43 30 0,-16 30-16,30-15 0,0 15 15,-14 15-15,-30-1 16,-15 76-16,30 29 15,131-164-15,0 0 0</inkml:trace>
  <inkml:trace contextRef="#ctx0" brushRef="#br0" timeOffset="28683.57">14234 16782 0,'0'0'16,"0"0"-16,0 15 0,-14 0 15,-1 15-15,0 14 16,1-14-16,-1 15 16,1 0-16,-1 0 15,1 0-15,14-1 16,0 1-16,0 0 15,0 0-15,0 0 16,14 0-16,1-1 16,-1 16-16,15-15 0,1 0 15,-1 0-15,15-1 16,43 1 0,-14-30-16,0 0 0,0-15 15,0-30-15,14-15 16,-14 1-16,29-16 15,0 15-15,-14-15 16,0-14-16,-16-31 16,-13 0-16,-15 1 15,-15 29-15,-15 30 16,1 0-16,-15 1 16,-15-1-16,1 0 0,-15-15 15,-15-14 1,-29-16-16,29 30 15,0 15-15,-14 1 16,14 14-16,-14 0 0,0 15 16,-15 0-16,14 30 15,-14 0-15,15 0 16,0 0-16,-1 15 16,16-1-16,13 1 15,1 0-15,29-15 16,0-15-16,0 0 15</inkml:trace>
  <inkml:trace contextRef="#ctx0" brushRef="#br0" timeOffset="29194.03">16656 16483 0,'0'0'15,"0"0"-15,0 15 0,0 0 16,0 0-16,-15 30 16,0 29-16,1 46 15,-1 14-15,1-44 16,-1-15-16,1 14 16,14-29-16,0-15 15,0 0-15,14 0 16,1-15-16,-1-1 15,15 1-15,15 0 0,0-15 16,14 0 0,30-30-16,14-15 15,15 0-15,14-14 0,-29-16 16,-14-15-16,-1-30 16,-14 1-16,-29 14 15,0 16-15,-30 14 16,1-15-16,-1 15 15,-14-14-15,-14 14 16,-15-15-16,-1 0 16,-28 16-16,-15-1 15,-29 0-15,14 30 0,-28 0 16,-1 15 0,0 15-16,30 0 15,14 0-15,15 0 16,14 15-16,0 0 0,44-15 15,0 0-15</inkml:trace>
  <inkml:trace contextRef="#ctx0" brushRef="#br0" timeOffset="29506.06">18494 15766 0,'0'0'0,"0"0"16,0 15-16,0 60 15,-15 59-15,0 45 0,1-44 16,-1 14-16,1 60 16,-16 60-1,16-149-15,14-1 16,-15 1-16,15-1 0,0 1 15,0-45-15,0-16 16,0-14-16,0-15 16,0-15-1,0-15-15,15 0 0,-15 0 16,0 0-16</inkml:trace>
  <inkml:trace contextRef="#ctx0" brushRef="#br0" timeOffset="29771.07">19850 16095 0,'0'0'0,"0"0"16,0 30-1,0 104-15,0-44 16,15 44-16,-1 90 0,1-15 15,-15-59-15,15 29 16,-1 45-16,-14-45 16,0-59-16,0-30 15,0 29-15,0-44 16,0-30-16,0-45 16,0 0-16</inkml:trace>
  <inkml:trace contextRef="#ctx0" brushRef="#br0" timeOffset="31174.93">21323 16647 0,'0'0'0,"0"0"15,0 0-15,0 0 16,0 0-16,0 0 16,0 0-16,0 0 15,0 0-15,0 0 16,15 0-16,0 15 15,14 0-15,0 15 16,0 0-16,0 15 16,15 0-16,0 14 0,0 16 15,14 15 1,0-1-16,1-14 16,-1 15-16,0-15 15,1-1-15,14 16 0,-15-45 16,0-15-16,-14-15 15,14-1-15,1-14 16,28-44-16,-14-1 16,15 0-16,28-30 15,45-59-15,29-60 16,-15-1-16,175-163 16,-44-1-16,248-268 0,132-46 15,-642 643 1,-44 30-16</inkml:trace>
  <inkml:trace contextRef="#ctx0" brushRef="#br0" timeOffset="31859.47">23526 13106 0,'0'0'0,"0"0"16,0 0-16,0 0 15,0 0-15,0 15 16,-14 30-16,-16 45 16,-13 14-16,-16 1 15,-57 44-15,-30 16 16,-29 74-16,43-90 0,-43 1 16,-29 59-16,-15 15 15,73-75 1,44-59-16,0-15 0,15-16 15,28-29-15,30 0 16,0-15-16,14 0 16,15-15-16,0 0 15</inkml:trace>
  <inkml:trace contextRef="#ctx0" brushRef="#br0" timeOffset="32123.04">22563 13032 0,'0'0'15,"0"0"-15,0 0 0,15 15 16,0 0-16,28 59 16,45 61-16,14-1 15,15 1 1,43 59-16,-29 15 0,-14-30 15,-15-44-15,29 44 16,-14 15-16,-15 1 16,-29-91-16,0 16 15,-73-120-15,0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710407" y="4861441"/>
            <a:ext cx="5683250" cy="46055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MS PGothic" panose="020B0600070205080204" pitchFamily="-96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MS PGothic" panose="020B0600070205080204" pitchFamily="-96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MS PGothic" panose="020B0600070205080204" pitchFamily="-96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MS PGothic" panose="020B0600070205080204" pitchFamily="-9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1"/>
            </a:lvl1pPr>
            <a:lvl2pPr>
              <a:defRPr sz="2800"/>
            </a:lvl2pPr>
            <a:lvl3pPr>
              <a:defRPr sz="2000"/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09340" y="18256"/>
            <a:ext cx="7886700" cy="662782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A45BD2B-7A87-41C8-AB5A-20EA2F1727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9148B-00BC-4DCC-9DFD-42625FBDE54D}" type="datetime1">
              <a:rPr lang="zh-CN" altLang="en-US"/>
              <a:pPr>
                <a:defRPr/>
              </a:pPr>
              <a:t>2022/2/24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84EB280-63E8-452C-B8FE-DA8F7A5DA3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1B591D6-E116-4140-9828-30B9673374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9BA04-716E-4E7D-8A68-1D4F07ED09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5099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50800"/>
            <a:ext cx="2081212" cy="6075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7188" y="50800"/>
            <a:ext cx="6096000" cy="6075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en-US">
                <a:sym typeface="Calibri" panose="020F0502020204030204" charset="0"/>
              </a:rPr>
              <a:t>Click to edit Master text styles</a:t>
            </a:r>
          </a:p>
          <a:p>
            <a:pPr lvl="1"/>
            <a:r>
              <a:rPr lang="en-US">
                <a:sym typeface="Calibri" panose="020F0502020204030204" charset="0"/>
              </a:rPr>
              <a:t>Second level</a:t>
            </a:r>
          </a:p>
          <a:p>
            <a:pPr lvl="2"/>
            <a:r>
              <a:rPr lang="en-US">
                <a:sym typeface="Calibri" panose="020F0502020204030204" charset="0"/>
              </a:rPr>
              <a:t>Third level</a:t>
            </a:r>
          </a:p>
          <a:p>
            <a:pPr lvl="3"/>
            <a:r>
              <a:rPr lang="en-US">
                <a:sym typeface="Calibri" panose="020F0502020204030204" charset="0"/>
              </a:rPr>
              <a:t>Fourth level</a:t>
            </a:r>
          </a:p>
          <a:p>
            <a:pPr lvl="4"/>
            <a:r>
              <a:rPr lang="en-US">
                <a:sym typeface="Calibri" panose="020F0502020204030204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-96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0" i="0">
                <a:latin typeface="Calibri" panose="020F0502020204030204" charset="0"/>
              </a:rPr>
              <a:t>哈尔滨工业大学</a:t>
            </a:r>
            <a:r>
              <a:rPr lang="en-US" altLang="zh-CN" sz="1000" b="0" i="0">
                <a:latin typeface="Calibri" panose="020F0502020204030204" charset="0"/>
              </a:rPr>
              <a:t>-</a:t>
            </a:r>
            <a:r>
              <a:rPr lang="zh-CN" altLang="en-US" sz="1000" b="0" i="0">
                <a:latin typeface="Calibri" panose="020F0502020204030204" charset="0"/>
              </a:rPr>
              <a:t>计算机科学与技术学院</a:t>
            </a:r>
            <a:r>
              <a:rPr lang="en-US" altLang="zh-CN" sz="1000" b="0" i="0">
                <a:latin typeface="Calibri" panose="020F0502020204030204" charset="0"/>
              </a:rPr>
              <a:t>-</a:t>
            </a:r>
            <a:r>
              <a:rPr lang="zh-CN" altLang="en-US" sz="1000" b="0" i="0">
                <a:latin typeface="Calibri" panose="020F0502020204030204" charset="0"/>
              </a:rPr>
              <a:t>计算机硬件教研室</a:t>
            </a:r>
            <a:r>
              <a:rPr lang="en-US" altLang="zh-CN" sz="1000" b="0" i="0">
                <a:latin typeface="Calibri" panose="020F0502020204030204" charset="0"/>
              </a:rPr>
              <a:t>-</a:t>
            </a:r>
            <a:r>
              <a:rPr lang="zh-CN" altLang="en-US" sz="1000" b="0" i="0">
                <a:latin typeface="Calibri" panose="020F0502020204030204" charset="0"/>
              </a:rPr>
              <a:t>史先俊</a:t>
            </a:r>
            <a:r>
              <a:rPr lang="en-US" altLang="zh-CN" sz="1000" b="0" i="0">
                <a:latin typeface="Calibri" panose="020F0502020204030204" charset="0"/>
              </a:rPr>
              <a:t>-</a:t>
            </a:r>
            <a:r>
              <a:rPr lang="zh-CN" altLang="en-US" sz="1000" b="0" i="0">
                <a:latin typeface="Calibri" panose="020F0502020204030204" charset="0"/>
              </a:rPr>
              <a:t>计算机系统</a:t>
            </a:r>
            <a:endParaRPr lang="en-US" altLang="zh-CN" sz="1000" b="0" i="0" dirty="0">
              <a:latin typeface="Calibri" panose="020F050202020403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panose="020F0502020204030204" charset="0"/>
              </a:rPr>
              <a:t>Second level</a:t>
            </a:r>
          </a:p>
          <a:p>
            <a:pPr lvl="2"/>
            <a:r>
              <a:rPr lang="en-US">
                <a:sym typeface="Calibri" panose="020F0502020204030204" charset="0"/>
              </a:rPr>
              <a:t>Third level</a:t>
            </a:r>
          </a:p>
          <a:p>
            <a:pPr lvl="3"/>
            <a:r>
              <a:rPr lang="en-US">
                <a:sym typeface="Calibri" panose="020F0502020204030204" charset="0"/>
              </a:rPr>
              <a:t>Fourth level</a:t>
            </a:r>
          </a:p>
          <a:p>
            <a:pPr lvl="4"/>
            <a:r>
              <a:rPr lang="en-US">
                <a:sym typeface="Calibri" panose="020F0502020204030204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-96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24673" y="6629400"/>
            <a:ext cx="4666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0" i="0">
                <a:latin typeface="Calibri" panose="020F0502020204030204" charset="0"/>
              </a:rPr>
              <a:t>哈尔滨工业大学</a:t>
            </a:r>
            <a:r>
              <a:rPr lang="en-US" altLang="zh-CN" sz="1000" b="0" i="0">
                <a:latin typeface="Calibri" panose="020F0502020204030204" charset="0"/>
              </a:rPr>
              <a:t>-</a:t>
            </a:r>
            <a:r>
              <a:rPr lang="zh-CN" altLang="en-US" sz="1000" b="0" i="0">
                <a:latin typeface="Calibri" panose="020F0502020204030204" charset="0"/>
              </a:rPr>
              <a:t>计算机科学与技术学院</a:t>
            </a:r>
            <a:r>
              <a:rPr lang="en-US" altLang="zh-CN" sz="1000" b="0" i="0">
                <a:latin typeface="Calibri" panose="020F0502020204030204" charset="0"/>
              </a:rPr>
              <a:t>-</a:t>
            </a:r>
            <a:r>
              <a:rPr lang="zh-CN" altLang="en-US" sz="1000" b="0" i="0">
                <a:latin typeface="Calibri" panose="020F0502020204030204" charset="0"/>
              </a:rPr>
              <a:t>计算机硬件教研室</a:t>
            </a:r>
            <a:r>
              <a:rPr lang="en-US" altLang="zh-CN" sz="1000" b="0" i="0">
                <a:latin typeface="Calibri" panose="020F0502020204030204" charset="0"/>
              </a:rPr>
              <a:t>-</a:t>
            </a:r>
            <a:r>
              <a:rPr lang="zh-CN" altLang="en-US" sz="1000" b="0" i="0">
                <a:latin typeface="Calibri" panose="020F0502020204030204" charset="0"/>
              </a:rPr>
              <a:t>史先俊</a:t>
            </a:r>
            <a:r>
              <a:rPr lang="en-US" altLang="zh-CN" sz="1000" b="0" i="0">
                <a:latin typeface="Calibri" panose="020F0502020204030204" charset="0"/>
              </a:rPr>
              <a:t>-</a:t>
            </a:r>
            <a:r>
              <a:rPr lang="zh-CN" altLang="en-US" sz="1000" b="0" i="0">
                <a:latin typeface="Calibri" panose="020F0502020204030204" charset="0"/>
              </a:rPr>
              <a:t>计算机系统</a:t>
            </a:r>
            <a:endParaRPr lang="en-US" sz="1000" b="0" i="0" dirty="0">
              <a:latin typeface="Calibri" panose="020F050202020403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panose="05020102010507070707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–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-96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charset="0"/>
              </a:rPr>
              <a:t>Bryant</a:t>
            </a:r>
            <a:r>
              <a:rPr lang="en-US" sz="1000" b="0" i="0" baseline="0" dirty="0">
                <a:latin typeface="Calibri" panose="020F0502020204030204" charset="0"/>
              </a:rPr>
              <a:t> and </a:t>
            </a:r>
            <a:r>
              <a:rPr lang="en-US" sz="1000" b="0" i="0" baseline="0" dirty="0" err="1">
                <a:latin typeface="Calibri" panose="020F0502020204030204" charset="0"/>
              </a:rPr>
              <a:t>O’Hallaron</a:t>
            </a:r>
            <a:r>
              <a:rPr lang="en-US" sz="1000" b="0" i="0" baseline="0" dirty="0">
                <a:latin typeface="Calibri" panose="020F050202020403020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panose="05020102010507070707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–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213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shixianjun@hit.edu.cn" TargetMode="External"/><Relationship Id="rId2" Type="http://schemas.openxmlformats.org/officeDocument/2006/relationships/hyperlink" Target="http://homepage.hit.edu.cn/shixianjun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85%A8%E7%B3%BB%E7%BB%9F" TargetMode="External"/><Relationship Id="rId2" Type="http://schemas.openxmlformats.org/officeDocument/2006/relationships/hyperlink" Target="https://baike.baidu.com/item/%E5%AE%9E%E4%BD%93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8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7" name="Title 1"/>
          <p:cNvSpPr txBox="1"/>
          <p:nvPr/>
        </p:nvSpPr>
        <p:spPr bwMode="auto">
          <a:xfrm>
            <a:off x="685800" y="2012950"/>
            <a:ext cx="7772400" cy="1720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j-ea"/>
                <a:cs typeface="+mj-cs"/>
              </a:rPr>
              <a:t>课程概述</a:t>
            </a:r>
            <a:b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j-ea"/>
                <a:cs typeface="+mj-cs"/>
              </a:rPr>
            </a:br>
            <a:b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j-ea"/>
                <a:cs typeface="+mj-cs"/>
              </a:rPr>
            </a:br>
            <a:r>
              <a:rPr lang="en-US" altLang="zh-CN" sz="2000" kern="0" dirty="0">
                <a:solidFill>
                  <a:schemeClr val="tx1"/>
                </a:solidFill>
                <a:latin typeface="Calibri" panose="020F0502020204030204" charset="0"/>
                <a:ea typeface="+mj-ea"/>
                <a:cs typeface="+mj-cs"/>
              </a:rPr>
              <a:t>CS32122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j-ea"/>
                <a:cs typeface="+mj-cs"/>
              </a:rPr>
              <a:t>: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j-ea"/>
                <a:cs typeface="+mj-cs"/>
              </a:rPr>
              <a:t>计算机系统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j-ea"/>
                <a:cs typeface="+mj-cs"/>
              </a:rPr>
              <a:t>	</a:t>
            </a:r>
            <a:b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j-ea"/>
                <a:cs typeface="+mj-cs"/>
              </a:rPr>
            </a:br>
            <a:r>
              <a:rPr lang="zh-CN" altLang="en-US" sz="2000" kern="0" dirty="0">
                <a:solidFill>
                  <a:schemeClr val="tx1"/>
                </a:solidFill>
                <a:latin typeface="Calibri" panose="020F0502020204030204" charset="0"/>
                <a:ea typeface="+mj-ea"/>
                <a:cs typeface="+mj-cs"/>
              </a:rPr>
              <a:t>第</a:t>
            </a:r>
            <a:r>
              <a:rPr lang="en-US" altLang="zh-CN" sz="2000" kern="0" dirty="0">
                <a:solidFill>
                  <a:schemeClr val="tx1"/>
                </a:solidFill>
                <a:latin typeface="Calibri" panose="020F0502020204030204" charset="0"/>
                <a:ea typeface="+mj-ea"/>
                <a:cs typeface="+mj-cs"/>
              </a:rPr>
              <a:t>1</a:t>
            </a:r>
            <a:r>
              <a:rPr lang="zh-CN" altLang="en-US" sz="2000" kern="0" dirty="0">
                <a:solidFill>
                  <a:schemeClr val="tx1"/>
                </a:solidFill>
                <a:latin typeface="Calibri" panose="020F0502020204030204" charset="0"/>
                <a:ea typeface="+mj-ea"/>
                <a:cs typeface="+mj-cs"/>
              </a:rPr>
              <a:t>讲 </a:t>
            </a:r>
            <a:r>
              <a:rPr lang="en-US" sz="2000" kern="0" dirty="0">
                <a:solidFill>
                  <a:schemeClr val="tx1"/>
                </a:solidFill>
                <a:latin typeface="Calibri" panose="020F0502020204030204" charset="0"/>
                <a:ea typeface="+mj-ea"/>
                <a:cs typeface="+mj-cs"/>
              </a:rPr>
              <a:t> 20</a:t>
            </a:r>
            <a:r>
              <a:rPr lang="en-US" altLang="zh-CN" sz="2000" kern="0" dirty="0">
                <a:solidFill>
                  <a:schemeClr val="tx1"/>
                </a:solidFill>
                <a:latin typeface="Calibri" panose="020F0502020204030204" charset="0"/>
                <a:ea typeface="+mj-ea"/>
                <a:cs typeface="+mj-cs"/>
              </a:rPr>
              <a:t>22</a:t>
            </a:r>
            <a:r>
              <a:rPr lang="en-US" sz="2000" kern="0" dirty="0">
                <a:solidFill>
                  <a:schemeClr val="tx1"/>
                </a:solidFill>
                <a:latin typeface="Calibri" panose="020F0502020204030204" charset="0"/>
                <a:ea typeface="+mj-ea"/>
                <a:cs typeface="+mj-cs"/>
              </a:rPr>
              <a:t>.2.22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+mj-ea"/>
              <a:cs typeface="+mj-cs"/>
            </a:endParaRPr>
          </a:p>
        </p:txBody>
      </p:sp>
      <p:sp>
        <p:nvSpPr>
          <p:cNvPr id="10" name="Subtitle 2"/>
          <p:cNvSpPr txBox="1"/>
          <p:nvPr/>
        </p:nvSpPr>
        <p:spPr bwMode="auto">
          <a:xfrm>
            <a:off x="685800" y="4343400"/>
            <a:ext cx="7678738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+mn-cs"/>
              </a:rPr>
              <a:t>教师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+mn-cs"/>
              </a:rPr>
              <a:t>: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+mn-cs"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+mn-cs"/>
              </a:rPr>
              <a:t>史先俊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146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altLang="zh-CN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534400" cy="1092200"/>
          </a:xfrm>
        </p:spPr>
        <p:txBody>
          <a:bodyPr/>
          <a:lstStyle/>
          <a:p>
            <a:r>
              <a:rPr lang="en-US" b="1" dirty="0"/>
              <a:t>                  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抽象很好但别忘记现实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多数计算机科学与计算机工程的课程强调抽象</a:t>
            </a:r>
            <a:endParaRPr lang="en-US" b="1" dirty="0"/>
          </a:p>
          <a:p>
            <a:pPr lvl="1"/>
            <a:r>
              <a:rPr lang="zh-CN" altLang="en-US" dirty="0"/>
              <a:t>抽象数据（类）型</a:t>
            </a:r>
            <a:endParaRPr lang="en-US" dirty="0"/>
          </a:p>
          <a:p>
            <a:pPr lvl="1"/>
            <a:r>
              <a:rPr lang="zh-CN" altLang="en-US" dirty="0"/>
              <a:t>渐进分析</a:t>
            </a:r>
            <a:r>
              <a:rPr lang="en-US" dirty="0"/>
              <a:t>Asymptotic analysis</a:t>
            </a:r>
          </a:p>
          <a:p>
            <a:r>
              <a:rPr lang="zh-CN" altLang="en-US" b="1" dirty="0"/>
              <a:t>抽象是有限制的</a:t>
            </a:r>
            <a:endParaRPr lang="en-US" b="1" dirty="0"/>
          </a:p>
          <a:p>
            <a:pPr lvl="1"/>
            <a:r>
              <a:rPr lang="zh-CN" altLang="en-US" dirty="0"/>
              <a:t>特别是在</a:t>
            </a:r>
            <a:r>
              <a:rPr lang="en-US" altLang="zh-CN" dirty="0"/>
              <a:t>bug</a:t>
            </a:r>
            <a:r>
              <a:rPr lang="zh-CN" altLang="en-US" dirty="0"/>
              <a:t>（程序缺陷</a:t>
            </a:r>
            <a:r>
              <a:rPr lang="en-US" altLang="zh-CN" dirty="0"/>
              <a:t>-</a:t>
            </a:r>
            <a:r>
              <a:rPr lang="zh-CN" altLang="en-US" dirty="0"/>
              <a:t>故障</a:t>
            </a:r>
            <a:r>
              <a:rPr lang="en-US" altLang="zh-CN" dirty="0"/>
              <a:t>/</a:t>
            </a:r>
            <a:r>
              <a:rPr lang="zh-CN" altLang="en-US" dirty="0"/>
              <a:t>错误）面前</a:t>
            </a:r>
            <a:endParaRPr lang="en-US" dirty="0"/>
          </a:p>
          <a:p>
            <a:pPr lvl="1"/>
            <a:r>
              <a:rPr lang="zh-CN" altLang="en-US" dirty="0"/>
              <a:t>需要理解底层实现的细节</a:t>
            </a:r>
            <a:endParaRPr lang="en-US" dirty="0"/>
          </a:p>
          <a:p>
            <a:r>
              <a:rPr lang="zh-CN" altLang="en-US" b="1" dirty="0"/>
              <a:t>学完本课程的有用的收获</a:t>
            </a:r>
            <a:endParaRPr lang="en-US" b="1" dirty="0"/>
          </a:p>
          <a:p>
            <a:pPr lvl="1"/>
            <a:r>
              <a:rPr lang="zh-CN" altLang="en-US" dirty="0"/>
              <a:t>成为更加有效地程序员</a:t>
            </a:r>
            <a:endParaRPr lang="en-US" dirty="0"/>
          </a:p>
          <a:p>
            <a:pPr lvl="2"/>
            <a:r>
              <a:rPr lang="zh-CN" altLang="en-US" dirty="0"/>
              <a:t>能够发现并有效地排除</a:t>
            </a:r>
            <a:r>
              <a:rPr lang="en-US" altLang="zh-CN" dirty="0"/>
              <a:t>bug</a:t>
            </a:r>
            <a:endParaRPr lang="en-US" dirty="0"/>
          </a:p>
          <a:p>
            <a:pPr lvl="2"/>
            <a:r>
              <a:rPr lang="zh-CN" altLang="en-US" dirty="0"/>
              <a:t>能理解并调整程序性能</a:t>
            </a:r>
            <a:endParaRPr lang="en-US" dirty="0"/>
          </a:p>
          <a:p>
            <a:pPr lvl="1"/>
            <a:r>
              <a:rPr lang="zh-CN" altLang="en-US" dirty="0"/>
              <a:t>为</a:t>
            </a:r>
            <a:r>
              <a:rPr lang="en-US" dirty="0"/>
              <a:t>CS</a:t>
            </a:r>
            <a:r>
              <a:rPr lang="en-US" altLang="zh-CN" dirty="0"/>
              <a:t>E/S</a:t>
            </a:r>
            <a:r>
              <a:rPr lang="en-US" dirty="0"/>
              <a:t>E</a:t>
            </a:r>
            <a:r>
              <a:rPr lang="zh-CN" altLang="en-US" dirty="0"/>
              <a:t>的后续系统课程打基础</a:t>
            </a:r>
            <a:endParaRPr lang="en-US" dirty="0"/>
          </a:p>
          <a:p>
            <a:pPr lvl="2"/>
            <a:r>
              <a:rPr lang="zh-CN" altLang="en-US" dirty="0"/>
              <a:t>编译、操作系统、计算机网络、计算机体系结构、嵌入式系统、存储系统等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170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1143000"/>
          </a:xfrm>
        </p:spPr>
        <p:txBody>
          <a:bodyPr/>
          <a:lstStyle/>
          <a:p>
            <a:pPr marL="119380" indent="-119380"/>
            <a:r>
              <a:rPr lang="zh-CN" altLang="en-US" b="1"/>
              <a:t>二、伟大现实</a:t>
            </a:r>
            <a:br>
              <a:rPr lang="en-US" altLang="zh-CN" b="1"/>
            </a:br>
            <a:r>
              <a:rPr lang="en-US" b="1"/>
              <a:t> </a:t>
            </a:r>
            <a:r>
              <a:rPr lang="en-US" b="1" dirty="0"/>
              <a:t>#1</a:t>
            </a:r>
            <a:r>
              <a:rPr lang="en-US" b="1"/>
              <a:t>: </a:t>
            </a:r>
            <a:r>
              <a:rPr lang="en-US" altLang="zh-CN" b="1"/>
              <a:t>i</a:t>
            </a:r>
            <a:r>
              <a:rPr lang="en-US" b="1"/>
              <a:t>nt</a:t>
            </a:r>
            <a:r>
              <a:rPr lang="zh-CN" altLang="en-US" b="1"/>
              <a:t>不是整数</a:t>
            </a:r>
            <a:r>
              <a:rPr lang="en-US" b="1"/>
              <a:t>, float</a:t>
            </a:r>
            <a:r>
              <a:rPr lang="zh-CN" altLang="en-US" b="1"/>
              <a:t>不是实数</a:t>
            </a:r>
            <a:endParaRPr lang="en-US" b="1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例</a:t>
            </a:r>
            <a:r>
              <a:rPr lang="en-US" b="1"/>
              <a:t> </a:t>
            </a:r>
            <a:r>
              <a:rPr lang="en-US" b="1" dirty="0"/>
              <a:t>1</a:t>
            </a:r>
            <a:r>
              <a:rPr lang="en-US" b="1"/>
              <a:t>:  </a:t>
            </a:r>
            <a:r>
              <a:rPr lang="en-US" b="1" dirty="0"/>
              <a:t>x</a:t>
            </a:r>
            <a:r>
              <a:rPr lang="en-US" b="1" baseline="32000" dirty="0"/>
              <a:t>2</a:t>
            </a:r>
            <a:r>
              <a:rPr lang="en-US" b="1" dirty="0"/>
              <a:t> ≥ 0?</a:t>
            </a:r>
          </a:p>
          <a:p>
            <a:pPr marL="552450" lvl="1">
              <a:spcBef>
                <a:spcPts val="1600"/>
              </a:spcBef>
            </a:pPr>
            <a:r>
              <a:rPr lang="en-US" dirty="0"/>
              <a:t>Float’s: Yes!</a:t>
            </a:r>
          </a:p>
          <a:p>
            <a:pPr marL="552450" lvl="1">
              <a:spcBef>
                <a:spcPts val="9600"/>
              </a:spcBef>
            </a:pPr>
            <a:r>
              <a:rPr lang="en-US" dirty="0" err="1"/>
              <a:t>Int’s</a:t>
            </a:r>
            <a:r>
              <a:rPr lang="en-US" dirty="0"/>
              <a:t>:</a:t>
            </a:r>
          </a:p>
          <a:p>
            <a:pPr marL="838200" lvl="2"/>
            <a:r>
              <a:rPr lang="en-US" dirty="0">
                <a:ea typeface="Zapf Dingbats" charset="2"/>
                <a:cs typeface="Zapf Dingbats" charset="2"/>
              </a:rPr>
              <a:t> 40000 * </a:t>
            </a:r>
            <a:r>
              <a:rPr lang="en-US">
                <a:ea typeface="Zapf Dingbats" charset="2"/>
                <a:cs typeface="Zapf Dingbats" charset="2"/>
              </a:rPr>
              <a:t>40000  </a:t>
            </a:r>
            <a:r>
              <a:rPr lang="en-US" altLang="zh-CN">
                <a:ea typeface="Zapf Dingbats" charset="2"/>
                <a:cs typeface="Zapf Dingbats" charset="2"/>
              </a:rPr>
              <a:t>=</a:t>
            </a:r>
            <a:r>
              <a:rPr lang="en-US">
                <a:ea typeface="Zapf Dingbats" charset="2"/>
                <a:cs typeface="Zapf Dingbats" charset="2"/>
              </a:rPr>
              <a:t> </a:t>
            </a:r>
            <a:r>
              <a:rPr lang="en-US" dirty="0">
                <a:ea typeface="Zapf Dingbats" charset="2"/>
                <a:cs typeface="Zapf Dingbats" charset="2"/>
              </a:rPr>
              <a:t>1600000000</a:t>
            </a:r>
            <a:endParaRPr lang="en-US" dirty="0"/>
          </a:p>
          <a:p>
            <a:pPr marL="838200" lvl="2"/>
            <a:r>
              <a:rPr lang="en-US" dirty="0">
                <a:ea typeface="Zapf Dingbats" charset="2"/>
                <a:cs typeface="Zapf Dingbats" charset="2"/>
              </a:rPr>
              <a:t> 50000 * </a:t>
            </a:r>
            <a:r>
              <a:rPr lang="en-US">
                <a:ea typeface="Zapf Dingbats" charset="2"/>
                <a:cs typeface="Zapf Dingbats" charset="2"/>
              </a:rPr>
              <a:t>50000  </a:t>
            </a:r>
            <a:r>
              <a:rPr lang="en-US" altLang="zh-CN">
                <a:ea typeface="Zapf Dingbats" charset="2"/>
                <a:cs typeface="Zapf Dingbats" charset="2"/>
              </a:rPr>
              <a:t>=</a:t>
            </a:r>
            <a:r>
              <a:rPr lang="en-US">
                <a:ea typeface="Zapf Dingbats" charset="2"/>
                <a:cs typeface="Zapf Dingbats" charset="2"/>
              </a:rPr>
              <a:t> </a:t>
            </a:r>
            <a:r>
              <a:rPr lang="en-US" dirty="0">
                <a:ea typeface="Zapf Dingbats" charset="2"/>
                <a:cs typeface="Zapf Dingbats" charset="2"/>
              </a:rPr>
              <a:t>??</a:t>
            </a:r>
            <a:endParaRPr lang="en-US" dirty="0"/>
          </a:p>
          <a:p>
            <a:r>
              <a:rPr lang="zh-CN" altLang="en-US" b="1"/>
              <a:t>例</a:t>
            </a:r>
            <a:r>
              <a:rPr lang="en-US" b="1"/>
              <a:t> </a:t>
            </a:r>
            <a:r>
              <a:rPr lang="en-US" b="1" dirty="0"/>
              <a:t>2</a:t>
            </a:r>
            <a:r>
              <a:rPr lang="en-US" b="1"/>
              <a:t>:  </a:t>
            </a:r>
            <a:r>
              <a:rPr lang="en-US" b="1" dirty="0"/>
              <a:t>(</a:t>
            </a:r>
            <a:r>
              <a:rPr lang="en-US" b="1" dirty="0" err="1"/>
              <a:t>x</a:t>
            </a:r>
            <a:r>
              <a:rPr lang="en-US" b="1" dirty="0"/>
              <a:t> + </a:t>
            </a:r>
            <a:r>
              <a:rPr lang="en-US" b="1" dirty="0" err="1"/>
              <a:t>y</a:t>
            </a:r>
            <a:r>
              <a:rPr lang="en-US" b="1" dirty="0"/>
              <a:t>) + </a:t>
            </a:r>
            <a:r>
              <a:rPr lang="en-US" b="1" dirty="0" err="1"/>
              <a:t>z</a:t>
            </a:r>
            <a:r>
              <a:rPr lang="en-US" b="1" dirty="0"/>
              <a:t>  =  </a:t>
            </a:r>
            <a:r>
              <a:rPr lang="en-US" b="1" dirty="0" err="1"/>
              <a:t>x</a:t>
            </a:r>
            <a:r>
              <a:rPr lang="en-US" b="1" dirty="0"/>
              <a:t> + (</a:t>
            </a:r>
            <a:r>
              <a:rPr lang="en-US" b="1" dirty="0" err="1"/>
              <a:t>y</a:t>
            </a:r>
            <a:r>
              <a:rPr lang="en-US" b="1" dirty="0"/>
              <a:t> + </a:t>
            </a:r>
            <a:r>
              <a:rPr lang="en-US" b="1" dirty="0" err="1"/>
              <a:t>z</a:t>
            </a:r>
            <a:r>
              <a:rPr lang="en-US" b="1" dirty="0"/>
              <a:t>)?</a:t>
            </a:r>
          </a:p>
          <a:p>
            <a:pPr marL="552450" lvl="1"/>
            <a:r>
              <a:rPr lang="zh-CN" altLang="en-US"/>
              <a:t>无符号</a:t>
            </a:r>
            <a:r>
              <a:rPr lang="en-US" altLang="zh-CN"/>
              <a:t>/</a:t>
            </a:r>
            <a:r>
              <a:rPr lang="zh-CN" altLang="en-US"/>
              <a:t>有符号 </a:t>
            </a:r>
            <a:r>
              <a:rPr lang="en-US"/>
              <a:t>Int: </a:t>
            </a:r>
            <a:r>
              <a:rPr lang="en-US" dirty="0"/>
              <a:t>Yes!</a:t>
            </a:r>
          </a:p>
          <a:p>
            <a:pPr marL="552450" lvl="1"/>
            <a:r>
              <a:rPr lang="zh-CN" altLang="en-US"/>
              <a:t>浮点数</a:t>
            </a:r>
            <a:r>
              <a:rPr lang="en-US"/>
              <a:t>Float:</a:t>
            </a:r>
            <a:r>
              <a:rPr lang="en-US" dirty="0"/>
              <a:t>	</a:t>
            </a:r>
          </a:p>
          <a:p>
            <a:pPr marL="838200" lvl="2"/>
            <a:r>
              <a:rPr lang="en-US" dirty="0"/>
              <a:t> (1e20 + -1e20) + 3.14 --&gt; 3.14</a:t>
            </a:r>
          </a:p>
          <a:p>
            <a:pPr marL="838200" lvl="2"/>
            <a:r>
              <a:rPr lang="en-US" dirty="0"/>
              <a:t> 1e20 + (-1e20 + 3.14) --&gt; ??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8800" y="1900238"/>
            <a:ext cx="5524500" cy="182086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7174" name="Rectangle 6"/>
          <p:cNvSpPr/>
          <p:nvPr/>
        </p:nvSpPr>
        <p:spPr bwMode="auto">
          <a:xfrm>
            <a:off x="7342188" y="6578600"/>
            <a:ext cx="1727200" cy="254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Source: xkcd.com/571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0F5DEE7-0E96-491A-8BD4-CE7DC444276B}"/>
                  </a:ext>
                </a:extLst>
              </p14:cNvPr>
              <p14:cNvContentPartPr/>
              <p14:nvPr/>
            </p14:nvContentPartPr>
            <p14:xfrm>
              <a:off x="379080" y="245520"/>
              <a:ext cx="8908920" cy="64515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0F5DEE7-0E96-491A-8BD4-CE7DC44427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720" y="236160"/>
                <a:ext cx="8927640" cy="6470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uiExpand="1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1266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计算机的算法</a:t>
            </a:r>
            <a:r>
              <a:rPr lang="en-US" altLang="zh-CN" b="1"/>
              <a:t>/</a:t>
            </a:r>
            <a:r>
              <a:rPr lang="zh-CN" altLang="en-US" b="1"/>
              <a:t>算术</a:t>
            </a:r>
            <a:endParaRPr lang="en-US" b="1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不生成随机值</a:t>
            </a:r>
            <a:endParaRPr lang="en-US" b="1" dirty="0"/>
          </a:p>
          <a:p>
            <a:pPr lvl="1"/>
            <a:r>
              <a:rPr lang="zh-CN" altLang="en-US"/>
              <a:t>算数操作有重要的数学特性</a:t>
            </a:r>
            <a:endParaRPr lang="en-US" dirty="0"/>
          </a:p>
          <a:p>
            <a:r>
              <a:rPr lang="zh-CN" altLang="en-US" b="1"/>
              <a:t>不要假设所有的</a:t>
            </a:r>
            <a:r>
              <a:rPr lang="en-US" b="1"/>
              <a:t> “</a:t>
            </a:r>
            <a:r>
              <a:rPr lang="zh-CN" altLang="en-US" b="1"/>
              <a:t>通常</a:t>
            </a:r>
            <a:r>
              <a:rPr lang="en-US" b="1"/>
              <a:t>”</a:t>
            </a:r>
            <a:r>
              <a:rPr lang="zh-CN" altLang="en-US" b="1"/>
              <a:t>数学特性</a:t>
            </a:r>
            <a:endParaRPr lang="en-US" b="1" dirty="0"/>
          </a:p>
          <a:p>
            <a:pPr lvl="1"/>
            <a:r>
              <a:rPr lang="zh-CN" altLang="en-US"/>
              <a:t>因为数据表示的有限性</a:t>
            </a:r>
            <a:endParaRPr lang="en-US" dirty="0"/>
          </a:p>
          <a:p>
            <a:pPr lvl="1"/>
            <a:r>
              <a:rPr lang="zh-CN" altLang="en-US"/>
              <a:t>整数操作满足</a:t>
            </a:r>
            <a:r>
              <a:rPr lang="en-US"/>
              <a:t> “</a:t>
            </a:r>
            <a:r>
              <a:rPr lang="zh-CN" altLang="en-US"/>
              <a:t>环</a:t>
            </a:r>
            <a:r>
              <a:rPr lang="en-US" altLang="zh-CN"/>
              <a:t>ring</a:t>
            </a:r>
            <a:r>
              <a:rPr lang="en-US"/>
              <a:t>”</a:t>
            </a:r>
            <a:r>
              <a:rPr lang="zh-CN" altLang="en-US"/>
              <a:t>特性 </a:t>
            </a:r>
            <a:endParaRPr lang="en-US" dirty="0"/>
          </a:p>
          <a:p>
            <a:pPr lvl="2"/>
            <a:r>
              <a:rPr lang="zh-CN" altLang="en-US"/>
              <a:t>交换律</a:t>
            </a:r>
            <a:r>
              <a:rPr lang="en-US"/>
              <a:t>, </a:t>
            </a:r>
            <a:r>
              <a:rPr lang="zh-CN" altLang="en-US"/>
              <a:t>结合律 </a:t>
            </a:r>
            <a:r>
              <a:rPr lang="en-US"/>
              <a:t>, </a:t>
            </a:r>
            <a:r>
              <a:rPr lang="zh-CN" altLang="en-US"/>
              <a:t>分配律</a:t>
            </a:r>
            <a:endParaRPr lang="en-US" dirty="0"/>
          </a:p>
          <a:p>
            <a:pPr lvl="1"/>
            <a:r>
              <a:rPr lang="zh-CN" altLang="en-US"/>
              <a:t>浮点操作满足</a:t>
            </a:r>
            <a:r>
              <a:rPr lang="en-US"/>
              <a:t>“</a:t>
            </a:r>
            <a:r>
              <a:rPr lang="zh-CN" altLang="en-US"/>
              <a:t>排序</a:t>
            </a:r>
            <a:r>
              <a:rPr lang="en-US" altLang="zh-CN"/>
              <a:t>ordering</a:t>
            </a:r>
            <a:r>
              <a:rPr lang="en-US"/>
              <a:t>” </a:t>
            </a:r>
            <a:r>
              <a:rPr lang="zh-CN" altLang="en-US"/>
              <a:t>特性</a:t>
            </a:r>
            <a:endParaRPr lang="en-US" dirty="0"/>
          </a:p>
          <a:p>
            <a:pPr lvl="2"/>
            <a:r>
              <a:rPr lang="zh-CN" altLang="en-US"/>
              <a:t>单调性</a:t>
            </a:r>
            <a:r>
              <a:rPr lang="en-US"/>
              <a:t>, </a:t>
            </a:r>
            <a:r>
              <a:rPr lang="zh-CN" altLang="en-US"/>
              <a:t>符号值</a:t>
            </a:r>
            <a:endParaRPr lang="en-US"/>
          </a:p>
          <a:p>
            <a:r>
              <a:rPr lang="zh-CN" altLang="en-US" b="1"/>
              <a:t>观察</a:t>
            </a:r>
            <a:endParaRPr lang="en-US" b="1"/>
          </a:p>
          <a:p>
            <a:pPr lvl="1"/>
            <a:r>
              <a:rPr lang="zh-CN" altLang="en-US"/>
              <a:t>要理解哪一种抽象应用在哪些上下文中</a:t>
            </a:r>
            <a:endParaRPr lang="en-US" dirty="0"/>
          </a:p>
          <a:p>
            <a:pPr lvl="1"/>
            <a:r>
              <a:rPr lang="zh-CN" altLang="en-US"/>
              <a:t>针对编译器程序员和严肃的应用程序员的重要事项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D1FE1D7-5701-4970-B0C1-9D6040ED4D0F}"/>
                  </a:ext>
                </a:extLst>
              </p14:cNvPr>
              <p14:cNvContentPartPr/>
              <p14:nvPr/>
            </p14:nvContentPartPr>
            <p14:xfrm>
              <a:off x="210960" y="617040"/>
              <a:ext cx="9047880" cy="60868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D1FE1D7-5701-4970-B0C1-9D6040ED4D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600" y="607680"/>
                <a:ext cx="9066600" cy="6105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伟大现实</a:t>
            </a:r>
            <a:r>
              <a:rPr lang="en-US" b="1"/>
              <a:t> </a:t>
            </a:r>
            <a:r>
              <a:rPr lang="en-US" b="1" dirty="0"/>
              <a:t>#2: </a:t>
            </a:r>
            <a:br>
              <a:rPr lang="en-US" b="1"/>
            </a:br>
            <a:r>
              <a:rPr lang="zh-CN" altLang="en-US" b="1"/>
              <a:t>你不得不懂汇编</a:t>
            </a:r>
            <a:endParaRPr lang="en-US" b="1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有可能是</a:t>
            </a:r>
            <a:r>
              <a:rPr lang="en-US" b="1"/>
              <a:t>, </a:t>
            </a:r>
            <a:r>
              <a:rPr lang="zh-CN" altLang="en-US" b="1"/>
              <a:t>你永远不用汇编语言写程序</a:t>
            </a:r>
            <a:endParaRPr lang="en-US" b="1" dirty="0"/>
          </a:p>
          <a:p>
            <a:pPr lvl="1"/>
            <a:r>
              <a:rPr lang="zh-CN" altLang="en-US"/>
              <a:t>编译器比你更好更耐心</a:t>
            </a:r>
            <a:endParaRPr lang="en-US" dirty="0"/>
          </a:p>
          <a:p>
            <a:r>
              <a:rPr lang="zh-CN" altLang="en-US" b="1"/>
              <a:t>但是</a:t>
            </a:r>
            <a:r>
              <a:rPr lang="en-US" b="1"/>
              <a:t>: </a:t>
            </a:r>
            <a:r>
              <a:rPr lang="zh-CN" altLang="en-US" b="1"/>
              <a:t>要理解汇编是机器级执行模型的关键</a:t>
            </a:r>
            <a:endParaRPr lang="en-US" b="1" dirty="0"/>
          </a:p>
          <a:p>
            <a:pPr lvl="1"/>
            <a:r>
              <a:rPr lang="en-US" altLang="zh-CN"/>
              <a:t>Bug</a:t>
            </a:r>
            <a:r>
              <a:rPr lang="zh-CN" altLang="en-US"/>
              <a:t>面前程序的行为</a:t>
            </a:r>
            <a:endParaRPr lang="en-US" dirty="0"/>
          </a:p>
          <a:p>
            <a:pPr lvl="2"/>
            <a:r>
              <a:rPr lang="zh-CN" altLang="en-US"/>
              <a:t>高级语言模型会失败</a:t>
            </a:r>
            <a:endParaRPr lang="en-US" dirty="0"/>
          </a:p>
          <a:p>
            <a:pPr lvl="1"/>
            <a:r>
              <a:rPr lang="zh-CN" altLang="en-US"/>
              <a:t>调整程序性能</a:t>
            </a:r>
            <a:endParaRPr lang="en-US" dirty="0"/>
          </a:p>
          <a:p>
            <a:pPr lvl="2"/>
            <a:r>
              <a:rPr lang="zh-CN" altLang="en-US"/>
              <a:t>理解由编译器做</a:t>
            </a:r>
            <a:r>
              <a:rPr lang="en-US" altLang="zh-CN"/>
              <a:t>/</a:t>
            </a:r>
            <a:r>
              <a:rPr lang="zh-CN" altLang="en-US"/>
              <a:t>不做的优化</a:t>
            </a:r>
            <a:endParaRPr lang="en-US" dirty="0"/>
          </a:p>
          <a:p>
            <a:pPr lvl="2"/>
            <a:r>
              <a:rPr lang="zh-CN" altLang="en-US"/>
              <a:t>理解程序低效的根源</a:t>
            </a:r>
            <a:endParaRPr lang="en-US" dirty="0"/>
          </a:p>
          <a:p>
            <a:pPr lvl="1"/>
            <a:r>
              <a:rPr lang="zh-CN" altLang="en-US"/>
              <a:t>实现系统软件</a:t>
            </a:r>
            <a:endParaRPr lang="en-US" dirty="0"/>
          </a:p>
          <a:p>
            <a:pPr lvl="2"/>
            <a:r>
              <a:rPr lang="zh-CN" altLang="en-US"/>
              <a:t>编译器把机器代码作为目标</a:t>
            </a:r>
            <a:endParaRPr lang="en-US" dirty="0"/>
          </a:p>
          <a:p>
            <a:pPr lvl="2"/>
            <a:r>
              <a:rPr lang="zh-CN" altLang="en-US"/>
              <a:t>操作系统要管理进程状态</a:t>
            </a:r>
            <a:endParaRPr lang="en-US" dirty="0"/>
          </a:p>
          <a:p>
            <a:pPr lvl="1"/>
            <a:r>
              <a:rPr lang="zh-CN" altLang="en-US"/>
              <a:t>创造</a:t>
            </a:r>
            <a:r>
              <a:rPr lang="en-US"/>
              <a:t> / </a:t>
            </a:r>
            <a:r>
              <a:rPr lang="zh-CN" altLang="en-US"/>
              <a:t>战斗</a:t>
            </a:r>
            <a:r>
              <a:rPr lang="en-US"/>
              <a:t> </a:t>
            </a:r>
            <a:r>
              <a:rPr lang="zh-CN" altLang="en-US"/>
              <a:t>恶意软件（</a:t>
            </a:r>
            <a:r>
              <a:rPr lang="en-US"/>
              <a:t>malware</a:t>
            </a:r>
            <a:r>
              <a:rPr lang="zh-CN" altLang="en-US"/>
              <a:t>）</a:t>
            </a:r>
            <a:endParaRPr lang="en-US" dirty="0"/>
          </a:p>
          <a:p>
            <a:pPr lvl="2"/>
            <a:r>
              <a:rPr lang="en-US"/>
              <a:t>x86 </a:t>
            </a:r>
            <a:r>
              <a:rPr lang="zh-CN" altLang="en-US"/>
              <a:t>汇编是很好的语言选择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ED393CE-7CB4-499A-ABC3-909426F6DF03}"/>
                  </a:ext>
                </a:extLst>
              </p14:cNvPr>
              <p14:cNvContentPartPr/>
              <p14:nvPr/>
            </p14:nvContentPartPr>
            <p14:xfrm>
              <a:off x="4589280" y="1336680"/>
              <a:ext cx="4369680" cy="50576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ED393CE-7CB4-499A-ABC3-909426F6DF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9920" y="1327320"/>
                <a:ext cx="4388400" cy="5076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7410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zh-CN" altLang="en-US" b="1"/>
              <a:t>伟大现实</a:t>
            </a:r>
            <a:r>
              <a:rPr lang="en-US" b="1"/>
              <a:t>#3:</a:t>
            </a:r>
            <a:r>
              <a:rPr lang="zh-CN" altLang="en-US" b="1"/>
              <a:t>存储事宜</a:t>
            </a:r>
            <a:br>
              <a:rPr lang="en-US" b="1"/>
            </a:br>
            <a:r>
              <a:rPr lang="en-US" sz="2900" b="1"/>
              <a:t>R</a:t>
            </a:r>
            <a:r>
              <a:rPr lang="en-US" altLang="zh-CN" sz="2900" b="1"/>
              <a:t>AM</a:t>
            </a:r>
            <a:r>
              <a:rPr lang="zh-CN" altLang="en-US" sz="2900" b="1"/>
              <a:t>随机存储器是一个非物理抽象</a:t>
            </a:r>
            <a:endParaRPr lang="en-US" sz="2900" b="1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38200" lvl="2"/>
            <a:endParaRPr lang="en-US" dirty="0"/>
          </a:p>
          <a:p>
            <a:r>
              <a:rPr lang="zh-CN" altLang="en-US" b="1"/>
              <a:t>存储器不是无限的</a:t>
            </a:r>
            <a:endParaRPr lang="en-US" b="1"/>
          </a:p>
          <a:p>
            <a:pPr marL="552450" lvl="1"/>
            <a:r>
              <a:rPr lang="zh-CN" altLang="en-US"/>
              <a:t>存储器需要分配与管理</a:t>
            </a:r>
            <a:endParaRPr lang="en-US"/>
          </a:p>
          <a:p>
            <a:pPr marL="552450" lvl="1"/>
            <a:r>
              <a:rPr lang="zh-CN" altLang="en-US"/>
              <a:t>很多应用是存储支配</a:t>
            </a:r>
            <a:r>
              <a:rPr lang="en-US" altLang="zh-CN"/>
              <a:t>/</a:t>
            </a:r>
            <a:r>
              <a:rPr lang="zh-CN" altLang="en-US"/>
              <a:t>控制的</a:t>
            </a:r>
            <a:endParaRPr lang="en-US" dirty="0"/>
          </a:p>
          <a:p>
            <a:r>
              <a:rPr lang="zh-CN" altLang="en-US" b="1"/>
              <a:t>存储引用错特别致命</a:t>
            </a:r>
            <a:endParaRPr lang="en-US" b="1" dirty="0"/>
          </a:p>
          <a:p>
            <a:pPr marL="552450" lvl="1"/>
            <a:r>
              <a:rPr lang="zh-CN" altLang="en-US"/>
              <a:t>在时间和空间方面效果都不友好</a:t>
            </a:r>
            <a:endParaRPr lang="en-US" dirty="0"/>
          </a:p>
          <a:p>
            <a:r>
              <a:rPr lang="zh-CN" altLang="en-US" b="1"/>
              <a:t>存储器性能是不一致的</a:t>
            </a:r>
            <a:endParaRPr lang="en-US" b="1"/>
          </a:p>
          <a:p>
            <a:pPr marL="552450" lvl="1"/>
            <a:r>
              <a:rPr lang="en-US"/>
              <a:t>Cache</a:t>
            </a:r>
            <a:r>
              <a:rPr lang="zh-CN" altLang="en-US"/>
              <a:t>与虚拟存储器的效应能大大影响程序性能</a:t>
            </a:r>
            <a:endParaRPr lang="en-US"/>
          </a:p>
          <a:p>
            <a:pPr marL="552450" lvl="1"/>
            <a:r>
              <a:rPr lang="zh-CN" altLang="en-US"/>
              <a:t>针对存储系统的特点，调整程序，能带来大幅速度提升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DF69024-C6FE-42C5-89B5-C11C2378F58F}"/>
                  </a:ext>
                </a:extLst>
              </p14:cNvPr>
              <p14:cNvContentPartPr/>
              <p14:nvPr/>
            </p14:nvContentPartPr>
            <p14:xfrm>
              <a:off x="5359320" y="1328760"/>
              <a:ext cx="3209400" cy="27889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DF69024-C6FE-42C5-89B5-C11C2378F5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9960" y="1319400"/>
                <a:ext cx="3228120" cy="2807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8434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zh-CN" altLang="en-US" b="1"/>
              <a:t>例：存储引用</a:t>
            </a:r>
            <a:r>
              <a:rPr lang="en-US" b="1"/>
              <a:t>Bug</a:t>
            </a:r>
            <a:endParaRPr lang="en-US" b="1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457200" y="6096000"/>
            <a:ext cx="8229600" cy="563563"/>
          </a:xfrm>
          <a:noFill/>
          <a:ln>
            <a:miter lim="800000"/>
          </a:ln>
        </p:spPr>
        <p:txBody>
          <a:bodyPr wrap="square" lIns="38100" tIns="38100" rIns="38100" bIns="38100" numCol="1" anchor="t" anchorCtr="0" compatLnSpc="1"/>
          <a:lstStyle/>
          <a:p>
            <a:pPr lvl="1" indent="-342900"/>
            <a:r>
              <a:rPr lang="zh-CN" altLang="en-US"/>
              <a:t>结果是特定系统的</a:t>
            </a:r>
            <a:endParaRPr lang="en-US" altLang="zh-CN"/>
          </a:p>
        </p:txBody>
      </p:sp>
      <p:sp>
        <p:nvSpPr>
          <p:cNvPr id="18437" name="Rectangle 5"/>
          <p:cNvSpPr/>
          <p:nvPr/>
        </p:nvSpPr>
        <p:spPr bwMode="auto"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fun(0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panose="020B0606020202030204" pitchFamily="-96" charset="0"/>
              <a:ea typeface="Lucida Grande" charset="0"/>
              <a:cs typeface="Lucida Grande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fun(1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panose="020B0606020202030204" pitchFamily="-96" charset="0"/>
              <a:ea typeface="Lucida Grande" charset="0"/>
              <a:cs typeface="Lucida Grande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fun(2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panose="020B0606020202030204" pitchFamily="-96" charset="0"/>
              <a:ea typeface="Lucida Grande" charset="0"/>
              <a:cs typeface="Lucida Grande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fun(3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panose="020B0606020202030204" pitchFamily="-96" charset="0"/>
              <a:ea typeface="Lucida Grande" charset="0"/>
              <a:cs typeface="Lucida Grande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fun(4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	3.14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fun(6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 panose="020F0502020204030204"/>
                <a:ea typeface="Monaco" charset="0"/>
                <a:cs typeface="Calibri" panose="020F0502020204030204"/>
                <a:sym typeface="Courier New" panose="02070309020205020404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panose="02070309020205020404" charset="0"/>
              <a:ea typeface="Monaco" charset="0"/>
              <a:cs typeface="Monaco" charset="0"/>
              <a:sym typeface="Courier New" panose="02070309020205020404" charset="0"/>
            </a:endParaRPr>
          </a:p>
        </p:txBody>
      </p:sp>
      <p:sp>
        <p:nvSpPr>
          <p:cNvPr id="18436" name="Rectangle 4"/>
          <p:cNvSpPr/>
          <p:nvPr/>
        </p:nvSpPr>
        <p:spPr bwMode="auto"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/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 panose="02070309020205020404"/>
              <a:ea typeface="Monaco" charset="0"/>
              <a:cs typeface="Courier New" panose="02070309020205020404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double fun(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volatile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s;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= 3.14;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s.a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] = 1073741824; /* Possibly out of bounds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return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18368F7-FA6B-4AA1-A73D-C8286548023E}"/>
                  </a:ext>
                </a:extLst>
              </p14:cNvPr>
              <p14:cNvContentPartPr/>
              <p14:nvPr/>
            </p14:nvContentPartPr>
            <p14:xfrm>
              <a:off x="41040" y="846720"/>
              <a:ext cx="9114120" cy="59382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18368F7-FA6B-4AA1-A73D-C828654802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80" y="837360"/>
                <a:ext cx="9132840" cy="5956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9458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19460" name="Rectangle 4"/>
          <p:cNvSpPr/>
          <p:nvPr/>
        </p:nvSpPr>
        <p:spPr bwMode="auto"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/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/>
          <p:nvPr/>
        </p:nvSpPr>
        <p:spPr bwMode="auto"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fun(0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panose="020B0606020202030204" pitchFamily="-96" charset="0"/>
              <a:ea typeface="Lucida Grande" charset="0"/>
              <a:cs typeface="Lucida Grande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fun(1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panose="020B0606020202030204" pitchFamily="-96" charset="0"/>
              <a:ea typeface="Lucida Grande" charset="0"/>
              <a:cs typeface="Lucida Grande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fun(2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panose="020B0606020202030204" pitchFamily="-96" charset="0"/>
              <a:ea typeface="Lucida Grande" charset="0"/>
              <a:cs typeface="Lucida Grande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fun(3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panose="020B0606020202030204" pitchFamily="-96" charset="0"/>
              <a:ea typeface="Lucida Grande" charset="0"/>
              <a:cs typeface="Lucida Grande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fun(4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	3.14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fun(6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)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 </a:t>
            </a:r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 panose="020F0502020204030204"/>
                <a:ea typeface="Monaco" charset="0"/>
                <a:cs typeface="Calibri" panose="020F0502020204030204"/>
                <a:sym typeface="Courier New" panose="02070309020205020404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panose="02070309020205020404" charset="0"/>
              <a:ea typeface="Monaco" charset="0"/>
              <a:cs typeface="Monaco" charset="0"/>
              <a:sym typeface="Courier New" panose="02070309020205020404" charset="0"/>
            </a:endParaRPr>
          </a:p>
        </p:txBody>
      </p:sp>
      <p:sp>
        <p:nvSpPr>
          <p:cNvPr id="19462" name="AutoShape 6"/>
          <p:cNvSpPr/>
          <p:nvPr/>
        </p:nvSpPr>
        <p:spPr bwMode="auto">
          <a:xfrm>
            <a:off x="4648200" y="37338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3" name="Rectangle 7"/>
          <p:cNvSpPr/>
          <p:nvPr/>
        </p:nvSpPr>
        <p:spPr bwMode="auto">
          <a:xfrm>
            <a:off x="5105400" y="48006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Location accessed by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fun(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)</a:t>
            </a:r>
          </a:p>
        </p:txBody>
      </p:sp>
      <p:sp>
        <p:nvSpPr>
          <p:cNvPr id="19464" name="Rectangle 8"/>
          <p:cNvSpPr/>
          <p:nvPr/>
        </p:nvSpPr>
        <p:spPr bwMode="auto">
          <a:xfrm>
            <a:off x="1245975" y="3200400"/>
            <a:ext cx="700512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注释</a:t>
            </a: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/>
        </p:nvGraphicFramePr>
        <p:xfrm>
          <a:off x="2514600" y="3733800"/>
          <a:ext cx="2070100" cy="2667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Monaco" charset="0"/>
                          <a:cs typeface="Calibri" panose="020F0502020204030204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-96" charset="0"/>
                          <a:cs typeface="Calibri" panose="020F0502020204030204"/>
                          <a:sym typeface="Arial Narrow" panose="020B0606020202030204" pitchFamily="-96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-96" charset="0"/>
                          <a:cs typeface="Calibri" panose="020F0502020204030204"/>
                          <a:sym typeface="Arial Narrow" panose="020B0606020202030204" pitchFamily="-96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-96" charset="0"/>
                          <a:cs typeface="Calibri" panose="020F0502020204030204"/>
                          <a:sym typeface="Arial Narrow" panose="020B0606020202030204" pitchFamily="-96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-96" charset="0"/>
                          <a:cs typeface="Calibri" panose="020F0502020204030204"/>
                          <a:sym typeface="Arial Narrow" panose="020B0606020202030204" pitchFamily="-96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-96" charset="0"/>
                          <a:cs typeface="Calibri" panose="020F0502020204030204"/>
                          <a:sym typeface="Arial Narrow" panose="020B0606020202030204" pitchFamily="-96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-96" charset="0"/>
                          <a:cs typeface="Calibri" panose="020F0502020204030204"/>
                          <a:sym typeface="Arial Narrow" panose="020B0606020202030204" pitchFamily="-96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-96" charset="0"/>
                          <a:cs typeface="Calibri" panose="020F0502020204030204"/>
                          <a:sym typeface="Arial Narrow" panose="020B0606020202030204" pitchFamily="-96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6"/>
          <p:cNvSpPr/>
          <p:nvPr/>
        </p:nvSpPr>
        <p:spPr bwMode="auto">
          <a:xfrm flipH="1">
            <a:off x="2057400" y="48768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4864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struct_t</a:t>
            </a:r>
            <a:endParaRPr 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F3987F25-A7F3-46A6-85A6-156E795CE748}"/>
                  </a:ext>
                </a:extLst>
              </p14:cNvPr>
              <p14:cNvContentPartPr/>
              <p14:nvPr/>
            </p14:nvContentPartPr>
            <p14:xfrm>
              <a:off x="342720" y="1323360"/>
              <a:ext cx="7325280" cy="51919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F3987F25-A7F3-46A6-85A6-156E795CE7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1314000"/>
                <a:ext cx="7344000" cy="5210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0482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zh-CN" altLang="en-US" b="1"/>
              <a:t>存储引用错</a:t>
            </a:r>
            <a:endParaRPr lang="en-US" b="1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 and C</a:t>
            </a:r>
            <a:r>
              <a:rPr lang="en-US" b="1"/>
              <a:t>++ </a:t>
            </a:r>
            <a:r>
              <a:rPr lang="zh-CN" altLang="en-US" b="1"/>
              <a:t>不提供任何存储保护</a:t>
            </a:r>
            <a:endParaRPr lang="en-US" altLang="zh-CN" b="1"/>
          </a:p>
          <a:p>
            <a:r>
              <a:rPr lang="zh-CN" altLang="en-US"/>
              <a:t>数组访问的越界</a:t>
            </a:r>
            <a:endParaRPr lang="en-US" dirty="0"/>
          </a:p>
          <a:p>
            <a:pPr marL="552450" lvl="1"/>
            <a:r>
              <a:rPr lang="zh-CN" altLang="en-US"/>
              <a:t>无效指针值</a:t>
            </a:r>
            <a:endParaRPr lang="en-US" altLang="zh-CN"/>
          </a:p>
          <a:p>
            <a:pPr marL="552450" lvl="1"/>
            <a:r>
              <a:rPr lang="zh-CN" altLang="en-US"/>
              <a:t>滥用</a:t>
            </a:r>
            <a:r>
              <a:rPr lang="en-US"/>
              <a:t> </a:t>
            </a:r>
            <a:r>
              <a:rPr lang="en-US" dirty="0" err="1"/>
              <a:t>malloc</a:t>
            </a:r>
            <a:r>
              <a:rPr lang="en-US" dirty="0"/>
              <a:t>/free</a:t>
            </a:r>
          </a:p>
          <a:p>
            <a:r>
              <a:rPr lang="zh-CN" altLang="en-US" b="1"/>
              <a:t>导致险恶</a:t>
            </a:r>
            <a:r>
              <a:rPr lang="en-US" altLang="zh-CN" b="1"/>
              <a:t>/</a:t>
            </a:r>
            <a:r>
              <a:rPr lang="zh-CN" altLang="en-US" b="1"/>
              <a:t>恶意的</a:t>
            </a:r>
            <a:r>
              <a:rPr lang="en-US" b="1"/>
              <a:t>bug</a:t>
            </a:r>
            <a:endParaRPr lang="en-US" b="1" dirty="0"/>
          </a:p>
          <a:p>
            <a:pPr marL="552450" lvl="1"/>
            <a:r>
              <a:rPr lang="zh-CN" altLang="en-US"/>
              <a:t>无论</a:t>
            </a:r>
            <a:r>
              <a:rPr lang="en-US" altLang="zh-CN"/>
              <a:t>bug</a:t>
            </a:r>
            <a:r>
              <a:rPr lang="zh-CN" altLang="en-US"/>
              <a:t>有依赖于系统或编译器的任何影响</a:t>
            </a:r>
            <a:endParaRPr lang="en-US" dirty="0"/>
          </a:p>
          <a:p>
            <a:pPr marL="552450" lvl="1"/>
            <a:r>
              <a:rPr lang="zh-CN" altLang="en-US"/>
              <a:t>远距离的行为</a:t>
            </a:r>
            <a:r>
              <a:rPr lang="en-US" altLang="zh-CN"/>
              <a:t>Action</a:t>
            </a:r>
            <a:endParaRPr lang="en-US" dirty="0"/>
          </a:p>
          <a:p>
            <a:pPr marL="838200" lvl="2"/>
            <a:r>
              <a:rPr lang="zh-CN" altLang="en-US"/>
              <a:t>崩溃的目标逻辑上与你正访问的不相干</a:t>
            </a:r>
            <a:endParaRPr lang="en-US" dirty="0"/>
          </a:p>
          <a:p>
            <a:pPr marL="838200" lvl="2"/>
            <a:r>
              <a:rPr lang="zh-CN" altLang="en-US"/>
              <a:t>可能在</a:t>
            </a:r>
            <a:r>
              <a:rPr lang="en-US" altLang="zh-CN"/>
              <a:t>bug</a:t>
            </a:r>
            <a:r>
              <a:rPr lang="zh-CN" altLang="en-US"/>
              <a:t>生成很久才被第一次观察到</a:t>
            </a:r>
            <a:r>
              <a:rPr lang="en-US" altLang="zh-CN"/>
              <a:t>Bug</a:t>
            </a:r>
            <a:r>
              <a:rPr lang="zh-CN" altLang="en-US"/>
              <a:t>的影响</a:t>
            </a:r>
            <a:endParaRPr lang="en-US" dirty="0"/>
          </a:p>
          <a:p>
            <a:r>
              <a:rPr lang="zh-CN" altLang="en-US" b="1"/>
              <a:t>我能处理啥</a:t>
            </a:r>
            <a:r>
              <a:rPr lang="en-US" b="1"/>
              <a:t>?</a:t>
            </a:r>
            <a:endParaRPr lang="en-US" b="1" dirty="0"/>
          </a:p>
          <a:p>
            <a:pPr marL="552450" lvl="1"/>
            <a:r>
              <a:rPr lang="zh-CN" altLang="en-US"/>
              <a:t>用</a:t>
            </a:r>
            <a:r>
              <a:rPr lang="en-US"/>
              <a:t> </a:t>
            </a:r>
            <a:r>
              <a:rPr lang="en-US" dirty="0"/>
              <a:t>Java, Ruby, Python, ML</a:t>
            </a:r>
            <a:r>
              <a:rPr lang="en-US"/>
              <a:t>, …</a:t>
            </a:r>
            <a:r>
              <a:rPr lang="zh-CN" altLang="en-US"/>
              <a:t>编程</a:t>
            </a:r>
            <a:endParaRPr lang="en-US" dirty="0"/>
          </a:p>
          <a:p>
            <a:pPr marL="552450" lvl="1"/>
            <a:r>
              <a:rPr lang="zh-CN" altLang="en-US"/>
              <a:t>理解也许会出现的可能交互</a:t>
            </a:r>
            <a:endParaRPr lang="en-US" dirty="0"/>
          </a:p>
          <a:p>
            <a:pPr marL="552450" lvl="1"/>
            <a:r>
              <a:rPr lang="zh-CN" altLang="en-US"/>
              <a:t>使用或开发工具来发现引用错</a:t>
            </a:r>
            <a:r>
              <a:rPr lang="en-US"/>
              <a:t> </a:t>
            </a:r>
            <a:r>
              <a:rPr lang="en-US" dirty="0"/>
              <a:t>(e.g. </a:t>
            </a:r>
            <a:r>
              <a:rPr lang="en-US" dirty="0" err="1"/>
              <a:t>Valgrind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3554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1066800"/>
          </a:xfrm>
        </p:spPr>
        <p:txBody>
          <a:bodyPr>
            <a:normAutofit fontScale="90000"/>
          </a:bodyPr>
          <a:lstStyle/>
          <a:p>
            <a:pPr marL="119380" indent="-119380"/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伟大现实</a:t>
            </a:r>
            <a:r>
              <a:rPr lang="en-US" sz="4000" b="1"/>
              <a:t>#4: </a:t>
            </a: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性能比渐进复杂性</a:t>
            </a:r>
            <a: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时间复杂度更重要</a:t>
            </a:r>
            <a: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br>
              <a:rPr lang="en-US" dirty="0"/>
            </a:br>
            <a:endParaRPr lang="en-US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651000"/>
            <a:ext cx="8382000" cy="5181600"/>
          </a:xfrm>
        </p:spPr>
        <p:txBody>
          <a:bodyPr/>
          <a:lstStyle/>
          <a:p>
            <a:r>
              <a:rPr lang="zh-CN" altLang="en-US" b="1"/>
              <a:t>常数因子也有关系</a:t>
            </a:r>
            <a:r>
              <a:rPr lang="en-US" b="1"/>
              <a:t>!</a:t>
            </a:r>
            <a:endParaRPr lang="en-US" b="1" dirty="0"/>
          </a:p>
          <a:p>
            <a:r>
              <a:rPr lang="zh-CN" altLang="en-US" b="1"/>
              <a:t>即使是精确的操作数也无法预测性能</a:t>
            </a:r>
            <a:endParaRPr lang="en-US" b="1" dirty="0"/>
          </a:p>
          <a:p>
            <a:pPr marL="552450" lvl="1"/>
            <a:r>
              <a:rPr lang="zh-CN" altLang="en-US"/>
              <a:t>很容易能看到，代码编写不同，会引起</a:t>
            </a:r>
            <a:r>
              <a:rPr lang="en-US"/>
              <a:t>10:1 </a:t>
            </a:r>
            <a:r>
              <a:rPr lang="zh-CN" altLang="en-US"/>
              <a:t>性能变化</a:t>
            </a:r>
            <a:endParaRPr lang="en-US" altLang="zh-CN"/>
          </a:p>
          <a:p>
            <a:pPr marL="552450" lvl="1"/>
            <a:r>
              <a:rPr lang="zh-CN" altLang="en-US"/>
              <a:t>一定要多层次优化</a:t>
            </a:r>
            <a:r>
              <a:rPr lang="en-US"/>
              <a:t>: </a:t>
            </a:r>
            <a:r>
              <a:rPr lang="zh-CN" altLang="en-US"/>
              <a:t>算法</a:t>
            </a:r>
            <a:r>
              <a:rPr lang="en-US"/>
              <a:t>,</a:t>
            </a:r>
            <a:r>
              <a:rPr lang="zh-CN" altLang="en-US"/>
              <a:t>数据表示</a:t>
            </a:r>
            <a:r>
              <a:rPr lang="en-US"/>
              <a:t>, </a:t>
            </a:r>
            <a:r>
              <a:rPr lang="zh-CN" altLang="en-US"/>
              <a:t>过程</a:t>
            </a:r>
            <a:r>
              <a:rPr lang="en-US"/>
              <a:t>, </a:t>
            </a:r>
            <a:r>
              <a:rPr lang="zh-CN" altLang="en-US"/>
              <a:t>循环</a:t>
            </a:r>
            <a:endParaRPr lang="en-US" dirty="0"/>
          </a:p>
          <a:p>
            <a:r>
              <a:rPr lang="zh-CN" altLang="en-US" b="1"/>
              <a:t>优化性能一定要理解系统</a:t>
            </a:r>
            <a:endParaRPr lang="en-US" b="1" dirty="0"/>
          </a:p>
          <a:p>
            <a:pPr marL="552450" lvl="1"/>
            <a:r>
              <a:rPr lang="zh-CN" altLang="en-US"/>
              <a:t>程序是怎么编译和执行的</a:t>
            </a:r>
            <a:endParaRPr lang="en-US" dirty="0"/>
          </a:p>
          <a:p>
            <a:pPr marL="552450" lvl="1"/>
            <a:r>
              <a:rPr lang="zh-CN" altLang="en-US"/>
              <a:t>怎样测量系统性能和定位瓶颈</a:t>
            </a:r>
            <a:endParaRPr lang="en-US" dirty="0"/>
          </a:p>
          <a:p>
            <a:pPr marL="552450" lvl="1"/>
            <a:r>
              <a:rPr lang="zh-CN" altLang="en-US"/>
              <a:t>在不破坏代码模块化与整体性下，怎么改进性能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13F7BFF-996B-4EB2-9B86-DF1FFD13FA17}"/>
                  </a:ext>
                </a:extLst>
              </p14:cNvPr>
              <p14:cNvContentPartPr/>
              <p14:nvPr/>
            </p14:nvContentPartPr>
            <p14:xfrm>
              <a:off x="3376800" y="1191600"/>
              <a:ext cx="5736960" cy="54050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13F7BFF-996B-4EB2-9B86-DF1FFD13FA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7440" y="1182240"/>
                <a:ext cx="5755680" cy="5423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1506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zh-CN" altLang="en-US" b="1"/>
              <a:t>例：内存系统性能</a:t>
            </a:r>
            <a:endParaRPr lang="en-US" b="1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4610100"/>
            <a:ext cx="8382000" cy="2222500"/>
          </a:xfrm>
        </p:spPr>
        <p:txBody>
          <a:bodyPr/>
          <a:lstStyle/>
          <a:p>
            <a:r>
              <a:rPr lang="zh-CN" altLang="en-US"/>
              <a:t>存储器的层次化组织</a:t>
            </a:r>
            <a:endParaRPr lang="en-US" dirty="0"/>
          </a:p>
          <a:p>
            <a:r>
              <a:rPr lang="zh-CN" altLang="en-US"/>
              <a:t>性能 依赖于访问模式</a:t>
            </a:r>
            <a:endParaRPr lang="en-US" dirty="0"/>
          </a:p>
          <a:p>
            <a:pPr marL="552450" lvl="1"/>
            <a:r>
              <a:rPr lang="zh-CN" altLang="en-US"/>
              <a:t>包括怎样遍历多维数组</a:t>
            </a:r>
            <a:endParaRPr lang="en-US" dirty="0"/>
          </a:p>
        </p:txBody>
      </p:sp>
      <p:sp>
        <p:nvSpPr>
          <p:cNvPr id="21509" name="Rectangle 5"/>
          <p:cNvSpPr/>
          <p:nvPr/>
        </p:nvSpPr>
        <p:spPr bwMode="auto">
          <a:xfrm>
            <a:off x="4622800" y="1603375"/>
            <a:ext cx="4114800" cy="2273300"/>
          </a:xfrm>
          <a:prstGeom prst="rect">
            <a:avLst/>
          </a:prstGeom>
          <a:solidFill>
            <a:srgbClr val="D3F2D3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/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copyji(int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src[2048][2048],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        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dst[2048][2048])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i,j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</a:t>
            </a:r>
            <a:r>
              <a:rPr lang="en-US" sz="1600" b="1" dirty="0">
                <a:solidFill>
                  <a:srgbClr val="21218A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21218A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21218A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21218A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 panose="02070309020205020404"/>
              <a:ea typeface="Monaco" charset="0"/>
              <a:cs typeface="Courier New" panose="02070309020205020404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 panose="02070309020205020404"/>
              <a:ea typeface="Monaco" charset="0"/>
              <a:cs typeface="Courier New" panose="02070309020205020404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dst[i][j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src[i][j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}</a:t>
            </a:r>
          </a:p>
        </p:txBody>
      </p:sp>
      <p:sp>
        <p:nvSpPr>
          <p:cNvPr id="21510" name="Rectangle 6"/>
          <p:cNvSpPr/>
          <p:nvPr/>
        </p:nvSpPr>
        <p:spPr bwMode="auto">
          <a:xfrm>
            <a:off x="393700" y="1603375"/>
            <a:ext cx="4114800" cy="22733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/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copyij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src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        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dst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i,j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 panose="02070309020205020404"/>
              <a:ea typeface="Monaco" charset="0"/>
              <a:cs typeface="Courier New" panose="02070309020205020404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  </a:t>
            </a:r>
            <a:r>
              <a:rPr lang="en-US" sz="1600" b="1" dirty="0">
                <a:solidFill>
                  <a:srgbClr val="21218A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for (j = 0; j &lt; 2048; j++)</a:t>
            </a:r>
            <a:endParaRPr lang="en-US" sz="1600" b="1" dirty="0">
              <a:solidFill>
                <a:schemeClr val="tx1"/>
              </a:solidFill>
              <a:latin typeface="Courier New" panose="02070309020205020404"/>
              <a:ea typeface="Monaco" charset="0"/>
              <a:cs typeface="Courier New" panose="02070309020205020404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dst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][j]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src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][j];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}</a:t>
            </a:r>
          </a:p>
        </p:txBody>
      </p:sp>
      <p:grpSp>
        <p:nvGrpSpPr>
          <p:cNvPr id="21511" name="Group 7"/>
          <p:cNvGrpSpPr/>
          <p:nvPr/>
        </p:nvGrpSpPr>
        <p:grpSpPr bwMode="auto">
          <a:xfrm>
            <a:off x="4130675" y="2860675"/>
            <a:ext cx="762000" cy="228600"/>
            <a:chOff x="0" y="0"/>
            <a:chExt cx="480" cy="144"/>
          </a:xfrm>
        </p:grpSpPr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875047" y="3886200"/>
            <a:ext cx="5871668" cy="674876"/>
            <a:chOff x="1875047" y="3886200"/>
            <a:chExt cx="5871668" cy="674876"/>
          </a:xfrm>
        </p:grpSpPr>
        <p:sp>
          <p:nvSpPr>
            <p:cNvPr id="21514" name="Rectangle 10"/>
            <p:cNvSpPr/>
            <p:nvPr/>
          </p:nvSpPr>
          <p:spPr bwMode="auto">
            <a:xfrm>
              <a:off x="6605878" y="3886200"/>
              <a:ext cx="1140837" cy="507831"/>
            </a:xfrm>
            <a:prstGeom prst="rect">
              <a:avLst/>
            </a:prstGeom>
            <a:noFill/>
            <a:ln w="12700" cap="rnd">
              <a:noFill/>
              <a:round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800" dirty="0">
                  <a:solidFill>
                    <a:schemeClr val="tx1"/>
                  </a:solidFill>
                  <a:latin typeface="+mn-lt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81.8ms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875047" y="3886200"/>
              <a:ext cx="10665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n-lt"/>
                </a:rPr>
                <a:t>4.3ms</a:t>
              </a:r>
            </a:p>
          </p:txBody>
        </p:sp>
        <p:sp>
          <p:nvSpPr>
            <p:cNvPr id="13" name="Rectangle 10"/>
            <p:cNvSpPr/>
            <p:nvPr/>
          </p:nvSpPr>
          <p:spPr bwMode="auto">
            <a:xfrm>
              <a:off x="2870694" y="4114800"/>
              <a:ext cx="3675585" cy="446276"/>
            </a:xfrm>
            <a:prstGeom prst="rect">
              <a:avLst/>
            </a:prstGeom>
            <a:noFill/>
            <a:ln w="12700" cap="rnd">
              <a:noFill/>
              <a:round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+mn-lt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2.0 GHz Intel Core i7 </a:t>
              </a:r>
              <a:r>
                <a:rPr lang="en-US" sz="2400" dirty="0" err="1">
                  <a:solidFill>
                    <a:schemeClr val="tx1"/>
                  </a:solidFill>
                  <a:latin typeface="+mn-lt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Haswell</a:t>
              </a:r>
              <a:endParaRPr lang="en-US" sz="2400" dirty="0">
                <a:solidFill>
                  <a:schemeClr val="tx1"/>
                </a:solidFill>
                <a:latin typeface="+mn-lt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ldLvl="0" animBg="1"/>
      <p:bldP spid="2150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5D7D34C-00CC-4F5E-9711-3FF5B4272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047750"/>
            <a:ext cx="4533900" cy="4762500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09FC342E-B27B-49E8-96B0-C757537C3C6C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0922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pPr algn="ctr"/>
            <a:r>
              <a:rPr lang="zh-CN" altLang="en-US" b="1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密码</a:t>
            </a:r>
            <a:r>
              <a:rPr lang="en-US" altLang="zh-CN" b="1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518520</a:t>
            </a:r>
            <a:endParaRPr lang="en-US" b="1" kern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17073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存储器层次结构</a:t>
            </a:r>
          </a:p>
        </p:txBody>
      </p:sp>
      <p:sp>
        <p:nvSpPr>
          <p:cNvPr id="4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8398933" cy="472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为什么性能不同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 noChangeAspect="1"/>
          </p:cNvGraphicFramePr>
          <p:nvPr/>
        </p:nvGraphicFramePr>
        <p:xfrm>
          <a:off x="457200" y="1061112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828800" y="1295400"/>
            <a:ext cx="1219200" cy="5334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rPr>
              <a:t>copyij</a:t>
            </a:r>
            <a:endParaRPr kumimoji="0" lang="en-US" sz="1800" b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/>
              <a:ea typeface="ヒラギノ角ゴ ProN W3" charset="-128"/>
              <a:cs typeface="Courier New" panose="02070309020205020404"/>
              <a:sym typeface="Gill San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724400" y="4724400"/>
            <a:ext cx="1219200" cy="5334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rPr>
              <a:t>copyji</a:t>
            </a:r>
            <a:endParaRPr kumimoji="0" lang="en-US" sz="1800" b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/>
              <a:ea typeface="ヒラギノ角ゴ ProN W3" charset="-128"/>
              <a:cs typeface="Courier New" panose="02070309020205020404"/>
              <a:sym typeface="Gill Sans" charset="0"/>
            </a:endParaRP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 bwMode="auto">
          <a:xfrm flipH="1">
            <a:off x="1981200" y="1828800"/>
            <a:ext cx="457200" cy="1828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stCxn id="6" idx="2"/>
          </p:cNvCxnSpPr>
          <p:nvPr/>
        </p:nvCxnSpPr>
        <p:spPr bwMode="auto">
          <a:xfrm flipH="1">
            <a:off x="4495800" y="5257800"/>
            <a:ext cx="838200" cy="685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1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6626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534400" cy="1168400"/>
          </a:xfrm>
        </p:spPr>
        <p:txBody>
          <a:bodyPr/>
          <a:lstStyle/>
          <a:p>
            <a:pPr marL="119380" indent="-119380"/>
            <a:r>
              <a:rPr lang="zh-CN" altLang="en-US" b="1"/>
              <a:t>伟大现实</a:t>
            </a:r>
            <a:r>
              <a:rPr lang="en-US" b="1"/>
              <a:t>#5</a:t>
            </a:r>
            <a:r>
              <a:rPr lang="en-US" b="1" dirty="0"/>
              <a:t>:</a:t>
            </a:r>
            <a:br>
              <a:rPr lang="en-US" b="1"/>
            </a:br>
            <a:r>
              <a:rPr lang="zh-CN" altLang="en-US" b="1"/>
              <a:t>计算机比执行程序做的多得多</a:t>
            </a:r>
            <a:endParaRPr lang="en-US" b="1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5232400"/>
          </a:xfrm>
        </p:spPr>
        <p:txBody>
          <a:bodyPr/>
          <a:lstStyle/>
          <a:p>
            <a:r>
              <a:rPr lang="zh-CN" altLang="en-US" b="1"/>
              <a:t>他要进行数据的输入输出</a:t>
            </a:r>
            <a:endParaRPr lang="en-US" b="1" dirty="0"/>
          </a:p>
          <a:p>
            <a:pPr marL="552450" lvl="1"/>
            <a:r>
              <a:rPr lang="en-US"/>
              <a:t>I/O</a:t>
            </a:r>
            <a:r>
              <a:rPr lang="zh-CN" altLang="en-US"/>
              <a:t>系统对程序可靠性与性能很关键</a:t>
            </a:r>
            <a:endParaRPr lang="en-US" dirty="0"/>
          </a:p>
          <a:p>
            <a:endParaRPr lang="en-US" dirty="0"/>
          </a:p>
          <a:p>
            <a:r>
              <a:rPr lang="zh-CN" altLang="en-US" b="1"/>
              <a:t>他要通过网络互相通讯</a:t>
            </a:r>
            <a:endParaRPr lang="en-US" b="1" dirty="0"/>
          </a:p>
          <a:p>
            <a:pPr marL="552450" lvl="1"/>
            <a:r>
              <a:rPr lang="zh-CN" altLang="en-US"/>
              <a:t>网络环境下出现了很多系统级问题</a:t>
            </a:r>
            <a:endParaRPr lang="en-US" dirty="0"/>
          </a:p>
          <a:p>
            <a:pPr marL="838200" lvl="2"/>
            <a:r>
              <a:rPr lang="zh-CN" altLang="en-US"/>
              <a:t>自主进程的并发操作</a:t>
            </a:r>
            <a:endParaRPr lang="en-US" dirty="0"/>
          </a:p>
          <a:p>
            <a:pPr marL="838200" lvl="2"/>
            <a:r>
              <a:rPr lang="zh-CN" altLang="en-US"/>
              <a:t>拷贝不可靠的媒体</a:t>
            </a:r>
            <a:endParaRPr lang="en-US" dirty="0"/>
          </a:p>
          <a:p>
            <a:pPr marL="838200" lvl="2"/>
            <a:r>
              <a:rPr lang="zh-CN" altLang="en-US"/>
              <a:t>交叉平台的兼容性</a:t>
            </a:r>
            <a:endParaRPr lang="en-US" dirty="0"/>
          </a:p>
          <a:p>
            <a:pPr marL="838200" lvl="2"/>
            <a:r>
              <a:rPr lang="zh-CN" altLang="en-US"/>
              <a:t>复合的性能问题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37E3E74-705F-40AC-BBAE-C1C540954B48}"/>
                  </a:ext>
                </a:extLst>
              </p14:cNvPr>
              <p14:cNvContentPartPr/>
              <p14:nvPr/>
            </p14:nvContentPartPr>
            <p14:xfrm>
              <a:off x="2612520" y="1286280"/>
              <a:ext cx="6519600" cy="53532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37E3E74-705F-40AC-BBAE-C1C540954B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3160" y="1276920"/>
                <a:ext cx="6538320" cy="5371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0269" y="113584"/>
            <a:ext cx="7485856" cy="605294"/>
          </a:xfrm>
        </p:spPr>
        <p:txBody>
          <a:bodyPr wrap="square" lIns="63500" tIns="25400" rIns="63500" bIns="25400" anchor="t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三、可执行程序是怎么生成的？</a:t>
            </a:r>
            <a:endParaRPr lang="zh-CN" altLang="en-US" sz="20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5425" y="1314450"/>
            <a:ext cx="2974975" cy="2165350"/>
          </a:xfrm>
          <a:solidFill>
            <a:srgbClr val="808000">
              <a:alpha val="23921"/>
            </a:srgbClr>
          </a:solidFill>
          <a:ln>
            <a:solidFill>
              <a:schemeClr val="tx1"/>
            </a:solidFill>
            <a:miter lim="800000"/>
          </a:ln>
        </p:spPr>
        <p:txBody>
          <a:bodyPr lIns="63500" tIns="25400" rIns="63500" bIns="25400">
            <a:spAutoFit/>
          </a:bodyPr>
          <a:lstStyle/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cs typeface="Arial" panose="020B0604020202020204" pitchFamily="34" charset="0"/>
              </a:rPr>
              <a:t>#include &lt;stdio.h&gt;</a:t>
            </a:r>
          </a:p>
          <a:p>
            <a:pPr marL="203200" indent="-203200">
              <a:spcBef>
                <a:spcPct val="0"/>
              </a:spcBef>
              <a:buFontTx/>
              <a:buNone/>
            </a:pPr>
            <a:endParaRPr lang="en-US" altLang="zh-CN" sz="2000">
              <a:solidFill>
                <a:schemeClr val="accent2"/>
              </a:solidFill>
              <a:cs typeface="Arial" panose="020B0604020202020204" pitchFamily="34" charset="0"/>
            </a:endParaRPr>
          </a:p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cs typeface="Arial" panose="020B0604020202020204" pitchFamily="34" charset="0"/>
              </a:rPr>
              <a:t>int main()</a:t>
            </a:r>
          </a:p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cs typeface="Arial" panose="020B0604020202020204" pitchFamily="34" charset="0"/>
              </a:rPr>
              <a:t>{</a:t>
            </a:r>
          </a:p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cs typeface="Arial" panose="020B0604020202020204" pitchFamily="34" charset="0"/>
              </a:rPr>
              <a:t>printf("hello, world\n");</a:t>
            </a:r>
          </a:p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cs typeface="Arial" panose="020B0604020202020204" pitchFamily="34" charset="0"/>
              </a:rPr>
              <a:t>}</a:t>
            </a:r>
            <a:endParaRPr lang="zh-CN" altLang="en-US" sz="200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0" y="908050"/>
            <a:ext cx="35877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经典的“ </a:t>
            </a:r>
            <a:r>
              <a:rPr lang="en-US" altLang="zh-CN" sz="2000" b="1" dirty="0" err="1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hello.c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 ”C-</a:t>
            </a:r>
            <a:r>
              <a:rPr lang="zh-CN" altLang="en-US" sz="2000" b="1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源程序</a:t>
            </a:r>
          </a:p>
        </p:txBody>
      </p:sp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3563938" y="1435100"/>
            <a:ext cx="53721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en-US" altLang="zh-CN" sz="1600" b="1">
                <a:solidFill>
                  <a:srgbClr val="ED1611"/>
                </a:solidFill>
                <a:latin typeface="Times New Roman" panose="02020603050405020304" pitchFamily="18" charset="0"/>
              </a:rPr>
              <a:t># i n c l u d e &lt;sp&gt; &lt; s t d i o .</a:t>
            </a:r>
          </a:p>
          <a:p>
            <a:pPr algn="dist"/>
            <a:r>
              <a:rPr lang="en-US" altLang="zh-CN" sz="1600" b="1">
                <a:latin typeface="Times New Roman" panose="02020603050405020304" pitchFamily="18" charset="0"/>
              </a:rPr>
              <a:t>35 105 110 99 108 117 100 101 32 60 115 116 100 105 111 46</a:t>
            </a:r>
          </a:p>
          <a:p>
            <a:pPr algn="dist"/>
            <a:r>
              <a:rPr lang="en-US" altLang="zh-CN" sz="1600" b="1">
                <a:solidFill>
                  <a:srgbClr val="ED1611"/>
                </a:solidFill>
                <a:latin typeface="Times New Roman" panose="02020603050405020304" pitchFamily="18" charset="0"/>
              </a:rPr>
              <a:t>h &gt; \n \n i n t &lt;sp&gt; m a i n ( ) \n {</a:t>
            </a:r>
          </a:p>
          <a:p>
            <a:pPr algn="dist"/>
            <a:r>
              <a:rPr lang="en-US" altLang="zh-CN" sz="1600" b="1">
                <a:latin typeface="Times New Roman" panose="02020603050405020304" pitchFamily="18" charset="0"/>
              </a:rPr>
              <a:t>104 62 10 10 105 110 116 32 109 97 105 110 40 41 10 123</a:t>
            </a:r>
          </a:p>
          <a:p>
            <a:pPr algn="dist"/>
            <a:r>
              <a:rPr lang="en-US" altLang="zh-CN" sz="1600" b="1">
                <a:solidFill>
                  <a:srgbClr val="ED1611"/>
                </a:solidFill>
                <a:latin typeface="Times New Roman" panose="02020603050405020304" pitchFamily="18" charset="0"/>
              </a:rPr>
              <a:t>\n &lt;sp&gt; &lt;sp&gt; &lt;sp&gt; &lt;sp&gt; p r i n t f ( " h e l</a:t>
            </a:r>
          </a:p>
          <a:p>
            <a:pPr algn="dist"/>
            <a:r>
              <a:rPr lang="en-US" altLang="zh-CN" sz="1600" b="1">
                <a:latin typeface="Times New Roman" panose="02020603050405020304" pitchFamily="18" charset="0"/>
              </a:rPr>
              <a:t>10 32 32 32 32 112 114 105 110 116 102 40 34 104 101 108</a:t>
            </a:r>
          </a:p>
          <a:p>
            <a:pPr algn="dist"/>
            <a:r>
              <a:rPr lang="en-US" altLang="zh-CN" sz="1600" b="1">
                <a:solidFill>
                  <a:srgbClr val="ED1611"/>
                </a:solidFill>
                <a:latin typeface="Times New Roman" panose="02020603050405020304" pitchFamily="18" charset="0"/>
              </a:rPr>
              <a:t>l o , &lt;sp&gt; w o r l d \ n " ) ; \n }</a:t>
            </a:r>
          </a:p>
          <a:p>
            <a:pPr algn="dist"/>
            <a:r>
              <a:rPr lang="en-US" altLang="zh-CN" sz="1600" b="1">
                <a:latin typeface="Times New Roman" panose="02020603050405020304" pitchFamily="18" charset="0"/>
              </a:rPr>
              <a:t>108 111 44 32 119 111 114 108 100 92 110 34 41 59 10 125</a:t>
            </a:r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3570288" y="987425"/>
            <a:ext cx="4992687" cy="427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200" b="1" dirty="0" err="1">
                <a:solidFill>
                  <a:schemeClr val="accent2"/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hello.c</a:t>
            </a:r>
            <a:r>
              <a:rPr lang="zh-CN" altLang="en-US" sz="2200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sz="2200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ASCII</a:t>
            </a:r>
            <a:r>
              <a:rPr lang="zh-CN" altLang="en-US" sz="2200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文本表示</a:t>
            </a:r>
          </a:p>
        </p:txBody>
      </p:sp>
      <p:sp>
        <p:nvSpPr>
          <p:cNvPr id="359440" name="Text Box 16"/>
          <p:cNvSpPr txBox="1">
            <a:spLocks noChangeArrowheads="1"/>
          </p:cNvSpPr>
          <p:nvPr/>
        </p:nvSpPr>
        <p:spPr bwMode="auto">
          <a:xfrm>
            <a:off x="298450" y="3656013"/>
            <a:ext cx="3694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0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功能：输出“</a:t>
            </a:r>
            <a:r>
              <a:rPr lang="en-US" altLang="zh-CN" sz="20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hello,world”</a:t>
            </a:r>
          </a:p>
        </p:txBody>
      </p:sp>
      <p:sp>
        <p:nvSpPr>
          <p:cNvPr id="565256" name="Text Box 8"/>
          <p:cNvSpPr txBox="1">
            <a:spLocks noChangeArrowheads="1"/>
          </p:cNvSpPr>
          <p:nvPr/>
        </p:nvSpPr>
        <p:spPr bwMode="auto">
          <a:xfrm>
            <a:off x="1406525" y="5084763"/>
            <a:ext cx="769938" cy="784830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(cpp)</a:t>
            </a:r>
          </a:p>
        </p:txBody>
      </p:sp>
      <p:sp>
        <p:nvSpPr>
          <p:cNvPr id="565257" name="Text Box 9"/>
          <p:cNvSpPr txBox="1">
            <a:spLocks noChangeArrowheads="1"/>
          </p:cNvSpPr>
          <p:nvPr/>
        </p:nvSpPr>
        <p:spPr bwMode="auto">
          <a:xfrm>
            <a:off x="3178175" y="5089525"/>
            <a:ext cx="769938" cy="784830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(cc1)</a:t>
            </a:r>
          </a:p>
        </p:txBody>
      </p:sp>
      <p:sp>
        <p:nvSpPr>
          <p:cNvPr id="565258" name="Text Box 10"/>
          <p:cNvSpPr txBox="1">
            <a:spLocks noChangeArrowheads="1"/>
          </p:cNvSpPr>
          <p:nvPr/>
        </p:nvSpPr>
        <p:spPr bwMode="auto">
          <a:xfrm>
            <a:off x="4927600" y="5110163"/>
            <a:ext cx="769938" cy="784830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汇编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(as)</a:t>
            </a:r>
          </a:p>
        </p:txBody>
      </p:sp>
      <p:sp>
        <p:nvSpPr>
          <p:cNvPr id="565259" name="Text Box 11"/>
          <p:cNvSpPr txBox="1">
            <a:spLocks noChangeArrowheads="1"/>
          </p:cNvSpPr>
          <p:nvPr/>
        </p:nvSpPr>
        <p:spPr bwMode="auto">
          <a:xfrm>
            <a:off x="6719888" y="5100638"/>
            <a:ext cx="769937" cy="784830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(ld)</a:t>
            </a: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5230813" y="4364038"/>
            <a:ext cx="1495425" cy="727075"/>
            <a:chOff x="3295" y="2749"/>
            <a:chExt cx="942" cy="458"/>
          </a:xfrm>
        </p:grpSpPr>
        <p:sp>
          <p:nvSpPr>
            <p:cNvPr id="54313" name="Line 13"/>
            <p:cNvSpPr>
              <a:spLocks noChangeShapeType="1"/>
            </p:cNvSpPr>
            <p:nvPr/>
          </p:nvSpPr>
          <p:spPr bwMode="auto">
            <a:xfrm>
              <a:off x="3889" y="2877"/>
              <a:ext cx="348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4314" name="Text Box 14"/>
            <p:cNvSpPr txBox="1">
              <a:spLocks noChangeArrowheads="1"/>
            </p:cNvSpPr>
            <p:nvPr/>
          </p:nvSpPr>
          <p:spPr bwMode="auto">
            <a:xfrm>
              <a:off x="3295" y="274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printf.o</a:t>
              </a:r>
            </a:p>
          </p:txBody>
        </p:sp>
      </p:grpSp>
      <p:sp>
        <p:nvSpPr>
          <p:cNvPr id="565263" name="Rectangle 15"/>
          <p:cNvSpPr>
            <a:spLocks noChangeArrowheads="1"/>
          </p:cNvSpPr>
          <p:nvPr/>
        </p:nvSpPr>
        <p:spPr bwMode="auto">
          <a:xfrm>
            <a:off x="4191000" y="3644900"/>
            <a:ext cx="355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计算机不能直接执行</a:t>
            </a:r>
            <a:r>
              <a:rPr lang="en-US" altLang="zh-CN" sz="2000" b="1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hello.c</a:t>
            </a:r>
            <a:r>
              <a:rPr lang="zh-CN" altLang="en-US" sz="2000" b="1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grpSp>
        <p:nvGrpSpPr>
          <p:cNvPr id="3" name="Group 16"/>
          <p:cNvGrpSpPr/>
          <p:nvPr/>
        </p:nvGrpSpPr>
        <p:grpSpPr bwMode="auto">
          <a:xfrm>
            <a:off x="379413" y="5127627"/>
            <a:ext cx="1041400" cy="1093788"/>
            <a:chOff x="239" y="3230"/>
            <a:chExt cx="656" cy="689"/>
          </a:xfrm>
        </p:grpSpPr>
        <p:grpSp>
          <p:nvGrpSpPr>
            <p:cNvPr id="54309" name="Group 17"/>
            <p:cNvGrpSpPr/>
            <p:nvPr/>
          </p:nvGrpSpPr>
          <p:grpSpPr bwMode="auto">
            <a:xfrm>
              <a:off x="273" y="3230"/>
              <a:ext cx="622" cy="238"/>
              <a:chOff x="219" y="3401"/>
              <a:chExt cx="622" cy="238"/>
            </a:xfrm>
          </p:grpSpPr>
          <p:sp>
            <p:nvSpPr>
              <p:cNvPr id="54311" name="Line 18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54312" name="Text Box 19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hello.c</a:t>
                </a:r>
              </a:p>
            </p:txBody>
          </p:sp>
        </p:grpSp>
        <p:sp>
          <p:nvSpPr>
            <p:cNvPr id="54310" name="Text Box 20"/>
            <p:cNvSpPr txBox="1">
              <a:spLocks noChangeArrowheads="1"/>
            </p:cNvSpPr>
            <p:nvPr/>
          </p:nvSpPr>
          <p:spPr bwMode="auto">
            <a:xfrm>
              <a:off x="239" y="3512"/>
              <a:ext cx="63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  <a:p>
              <a:pPr algn="ctr" eaLnBrk="1" hangingPunct="1"/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5" name="Group 21"/>
          <p:cNvGrpSpPr/>
          <p:nvPr/>
        </p:nvGrpSpPr>
        <p:grpSpPr bwMode="auto">
          <a:xfrm>
            <a:off x="2111375" y="5103815"/>
            <a:ext cx="1085850" cy="1077913"/>
            <a:chOff x="1330" y="3215"/>
            <a:chExt cx="684" cy="679"/>
          </a:xfrm>
        </p:grpSpPr>
        <p:grpSp>
          <p:nvGrpSpPr>
            <p:cNvPr id="54305" name="Group 22"/>
            <p:cNvGrpSpPr/>
            <p:nvPr/>
          </p:nvGrpSpPr>
          <p:grpSpPr bwMode="auto">
            <a:xfrm>
              <a:off x="1392" y="3215"/>
              <a:ext cx="622" cy="238"/>
              <a:chOff x="219" y="3401"/>
              <a:chExt cx="622" cy="238"/>
            </a:xfrm>
          </p:grpSpPr>
          <p:sp>
            <p:nvSpPr>
              <p:cNvPr id="54307" name="Line 23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54308" name="Text Box 24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hello.i</a:t>
                </a:r>
              </a:p>
            </p:txBody>
          </p:sp>
        </p:grpSp>
        <p:sp>
          <p:nvSpPr>
            <p:cNvPr id="54306" name="Text Box 25"/>
            <p:cNvSpPr txBox="1">
              <a:spLocks noChangeArrowheads="1"/>
            </p:cNvSpPr>
            <p:nvPr/>
          </p:nvSpPr>
          <p:spPr bwMode="auto">
            <a:xfrm>
              <a:off x="1330" y="3487"/>
              <a:ext cx="63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  <a:p>
              <a:pPr algn="ctr" eaLnBrk="1" hangingPunct="1"/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7" name="Group 26"/>
          <p:cNvGrpSpPr/>
          <p:nvPr/>
        </p:nvGrpSpPr>
        <p:grpSpPr bwMode="auto">
          <a:xfrm>
            <a:off x="3883025" y="5118102"/>
            <a:ext cx="1055688" cy="1373188"/>
            <a:chOff x="2446" y="3224"/>
            <a:chExt cx="665" cy="865"/>
          </a:xfrm>
        </p:grpSpPr>
        <p:grpSp>
          <p:nvGrpSpPr>
            <p:cNvPr id="54301" name="Group 27"/>
            <p:cNvGrpSpPr/>
            <p:nvPr/>
          </p:nvGrpSpPr>
          <p:grpSpPr bwMode="auto">
            <a:xfrm>
              <a:off x="2489" y="3224"/>
              <a:ext cx="622" cy="238"/>
              <a:chOff x="219" y="3401"/>
              <a:chExt cx="622" cy="238"/>
            </a:xfrm>
          </p:grpSpPr>
          <p:sp>
            <p:nvSpPr>
              <p:cNvPr id="54303" name="Line 28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54304" name="Text Box 29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hello.s</a:t>
                </a:r>
              </a:p>
            </p:txBody>
          </p:sp>
        </p:grpSp>
        <p:sp>
          <p:nvSpPr>
            <p:cNvPr id="54302" name="Text Box 30"/>
            <p:cNvSpPr txBox="1">
              <a:spLocks noChangeArrowheads="1"/>
            </p:cNvSpPr>
            <p:nvPr/>
          </p:nvSpPr>
          <p:spPr bwMode="auto">
            <a:xfrm>
              <a:off x="2446" y="3507"/>
              <a:ext cx="631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汇编语言程序</a:t>
              </a:r>
            </a:p>
            <a:p>
              <a:pPr algn="ctr" eaLnBrk="1" hangingPunct="1"/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9" name="Group 31"/>
          <p:cNvGrpSpPr/>
          <p:nvPr/>
        </p:nvGrpSpPr>
        <p:grpSpPr bwMode="auto">
          <a:xfrm>
            <a:off x="5659438" y="5076825"/>
            <a:ext cx="1093787" cy="1662113"/>
            <a:chOff x="3565" y="3198"/>
            <a:chExt cx="689" cy="1047"/>
          </a:xfrm>
        </p:grpSpPr>
        <p:grpSp>
          <p:nvGrpSpPr>
            <p:cNvPr id="54297" name="Group 32"/>
            <p:cNvGrpSpPr/>
            <p:nvPr/>
          </p:nvGrpSpPr>
          <p:grpSpPr bwMode="auto">
            <a:xfrm>
              <a:off x="3604" y="3198"/>
              <a:ext cx="650" cy="238"/>
              <a:chOff x="219" y="3401"/>
              <a:chExt cx="622" cy="238"/>
            </a:xfrm>
          </p:grpSpPr>
          <p:sp>
            <p:nvSpPr>
              <p:cNvPr id="54299" name="Line 33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54300" name="Text Box 34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hello.o</a:t>
                </a:r>
              </a:p>
            </p:txBody>
          </p:sp>
        </p:grpSp>
        <p:sp>
          <p:nvSpPr>
            <p:cNvPr id="54298" name="Text Box 35"/>
            <p:cNvSpPr txBox="1">
              <a:spLocks noChangeArrowheads="1"/>
            </p:cNvSpPr>
            <p:nvPr/>
          </p:nvSpPr>
          <p:spPr bwMode="auto">
            <a:xfrm>
              <a:off x="3565" y="3489"/>
              <a:ext cx="668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可重定位目标程序</a:t>
              </a:r>
            </a:p>
            <a:p>
              <a:pPr algn="ctr" eaLnBrk="1" hangingPunct="1"/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二进制</a:t>
              </a:r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11" name="Group 36"/>
          <p:cNvGrpSpPr/>
          <p:nvPr/>
        </p:nvGrpSpPr>
        <p:grpSpPr bwMode="auto">
          <a:xfrm>
            <a:off x="7494588" y="5060952"/>
            <a:ext cx="1117600" cy="1373188"/>
            <a:chOff x="4721" y="3188"/>
            <a:chExt cx="704" cy="865"/>
          </a:xfrm>
        </p:grpSpPr>
        <p:grpSp>
          <p:nvGrpSpPr>
            <p:cNvPr id="54293" name="Group 37"/>
            <p:cNvGrpSpPr/>
            <p:nvPr/>
          </p:nvGrpSpPr>
          <p:grpSpPr bwMode="auto">
            <a:xfrm>
              <a:off x="4738" y="3188"/>
              <a:ext cx="622" cy="238"/>
              <a:chOff x="219" y="3401"/>
              <a:chExt cx="622" cy="238"/>
            </a:xfrm>
          </p:grpSpPr>
          <p:sp>
            <p:nvSpPr>
              <p:cNvPr id="54295" name="Line 38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54296" name="Text Box 39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hello</a:t>
                </a:r>
              </a:p>
            </p:txBody>
          </p:sp>
        </p:grpSp>
        <p:sp>
          <p:nvSpPr>
            <p:cNvPr id="54294" name="Text Box 40"/>
            <p:cNvSpPr txBox="1">
              <a:spLocks noChangeArrowheads="1"/>
            </p:cNvSpPr>
            <p:nvPr/>
          </p:nvSpPr>
          <p:spPr bwMode="auto">
            <a:xfrm>
              <a:off x="4721" y="3471"/>
              <a:ext cx="704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可执行目标程序</a:t>
              </a:r>
            </a:p>
            <a:p>
              <a:pPr algn="ctr" eaLnBrk="1" hangingPunct="1"/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二进制</a:t>
              </a:r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sp>
        <p:nvSpPr>
          <p:cNvPr id="565289" name="Text Box 41"/>
          <p:cNvSpPr txBox="1">
            <a:spLocks noChangeArrowheads="1"/>
          </p:cNvSpPr>
          <p:nvPr/>
        </p:nvSpPr>
        <p:spPr bwMode="auto">
          <a:xfrm>
            <a:off x="333375" y="4210050"/>
            <a:ext cx="4618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以下是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GCC+Linux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平台中的处理过程</a:t>
            </a:r>
          </a:p>
        </p:txBody>
      </p:sp>
      <p:sp>
        <p:nvSpPr>
          <p:cNvPr id="54292" name="灯片编号占位符 41"/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43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CED240A-AFFA-4F36-9042-91962ECA80EB}"/>
                  </a:ext>
                </a:extLst>
              </p14:cNvPr>
              <p14:cNvContentPartPr/>
              <p14:nvPr/>
            </p14:nvContentPartPr>
            <p14:xfrm>
              <a:off x="1411560" y="4245120"/>
              <a:ext cx="7635960" cy="22968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CED240A-AFFA-4F36-9042-91962ECA80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2200" y="4235760"/>
                <a:ext cx="7654680" cy="2315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6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6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6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0" grpId="0" animBg="1"/>
      <p:bldP spid="359440" grpId="0"/>
      <p:bldP spid="565256" grpId="0" animBg="1"/>
      <p:bldP spid="565257" grpId="0" animBg="1"/>
      <p:bldP spid="565258" grpId="0" animBg="1"/>
      <p:bldP spid="565259" grpId="0" animBg="1"/>
      <p:bldP spid="565263" grpId="0"/>
      <p:bldP spid="56528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973138"/>
            <a:ext cx="7621587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1219200" y="117475"/>
            <a:ext cx="6934199" cy="6052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r>
              <a:rPr lang="zh-CN" altLang="en-US" b="1" ker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四、可执行程序是怎么执行的？</a:t>
            </a:r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 flipV="1">
            <a:off x="1517650" y="3968750"/>
            <a:ext cx="0" cy="6096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1517650" y="4014788"/>
            <a:ext cx="2974975" cy="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Line 10"/>
          <p:cNvSpPr>
            <a:spLocks noChangeShapeType="1"/>
          </p:cNvSpPr>
          <p:nvPr/>
        </p:nvSpPr>
        <p:spPr bwMode="auto">
          <a:xfrm flipV="1">
            <a:off x="4443413" y="3338513"/>
            <a:ext cx="0" cy="6254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Line 11"/>
          <p:cNvSpPr>
            <a:spLocks noChangeShapeType="1"/>
          </p:cNvSpPr>
          <p:nvPr/>
        </p:nvSpPr>
        <p:spPr bwMode="auto">
          <a:xfrm flipH="1" flipV="1">
            <a:off x="1878013" y="3159125"/>
            <a:ext cx="2147887" cy="285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 flipV="1">
            <a:off x="1878013" y="2438400"/>
            <a:ext cx="0" cy="7397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0" name="Group 14"/>
          <p:cNvGrpSpPr/>
          <p:nvPr/>
        </p:nvGrpSpPr>
        <p:grpSpPr bwMode="auto">
          <a:xfrm>
            <a:off x="1382713" y="4554538"/>
            <a:ext cx="1190625" cy="1268412"/>
            <a:chOff x="1051" y="2980"/>
            <a:chExt cx="750" cy="799"/>
          </a:xfrm>
        </p:grpSpPr>
        <p:sp>
          <p:nvSpPr>
            <p:cNvPr id="51" name="Line 7"/>
            <p:cNvSpPr>
              <a:spLocks noChangeShapeType="1"/>
            </p:cNvSpPr>
            <p:nvPr/>
          </p:nvSpPr>
          <p:spPr bwMode="auto">
            <a:xfrm flipH="1" flipV="1">
              <a:off x="1134" y="2980"/>
              <a:ext cx="256" cy="33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auto">
            <a:xfrm>
              <a:off x="1051" y="3548"/>
              <a:ext cx="7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CC3300"/>
                  </a:solidFill>
                  <a:cs typeface="Arial" panose="020B0604020202020204" pitchFamily="34" charset="0"/>
                </a:rPr>
                <a:t>“./hello”</a:t>
              </a:r>
            </a:p>
          </p:txBody>
        </p:sp>
      </p:grpSp>
      <p:sp>
        <p:nvSpPr>
          <p:cNvPr id="53" name="Line 15"/>
          <p:cNvSpPr>
            <a:spLocks noChangeShapeType="1"/>
          </p:cNvSpPr>
          <p:nvPr/>
        </p:nvSpPr>
        <p:spPr bwMode="auto">
          <a:xfrm flipV="1">
            <a:off x="2103438" y="2259013"/>
            <a:ext cx="0" cy="5969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H="1" flipV="1">
            <a:off x="2057400" y="2843213"/>
            <a:ext cx="4340225" cy="14287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 flipV="1">
            <a:off x="5613400" y="3910013"/>
            <a:ext cx="0" cy="6254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18"/>
          <p:cNvSpPr>
            <a:spLocks noChangeShapeType="1"/>
          </p:cNvSpPr>
          <p:nvPr/>
        </p:nvSpPr>
        <p:spPr bwMode="auto">
          <a:xfrm>
            <a:off x="4622800" y="3932238"/>
            <a:ext cx="1031875" cy="0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4622800" y="3319463"/>
            <a:ext cx="0" cy="6254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 flipH="1" flipV="1">
            <a:off x="4892675" y="3203575"/>
            <a:ext cx="1566863" cy="285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Text Box 21"/>
          <p:cNvSpPr txBox="1">
            <a:spLocks noChangeArrowheads="1"/>
          </p:cNvSpPr>
          <p:nvPr/>
        </p:nvSpPr>
        <p:spPr bwMode="auto">
          <a:xfrm>
            <a:off x="6043613" y="5387975"/>
            <a:ext cx="1944687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hello</a:t>
            </a:r>
            <a:r>
              <a:rPr lang="zh-CN" altLang="en-US" sz="1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可执行文件</a:t>
            </a:r>
            <a:endParaRPr lang="zh-CN" altLang="en-US" sz="1800" b="1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60" name="Text Box 23"/>
          <p:cNvSpPr txBox="1">
            <a:spLocks noChangeArrowheads="1"/>
          </p:cNvSpPr>
          <p:nvPr/>
        </p:nvSpPr>
        <p:spPr bwMode="auto">
          <a:xfrm>
            <a:off x="3840163" y="922338"/>
            <a:ext cx="3789362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5000"/>
              </a:spcBef>
            </a:pPr>
            <a:r>
              <a:rPr lang="en-US" altLang="zh-CN" sz="18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</a:t>
            </a:r>
            <a:r>
              <a:rPr lang="zh-CN" altLang="en-US" sz="18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8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命令行处理</a:t>
            </a:r>
          </a:p>
          <a:p>
            <a:pPr>
              <a:spcBef>
                <a:spcPct val="15000"/>
              </a:spcBef>
            </a:pPr>
            <a:r>
              <a:rPr lang="en-US" altLang="zh-CN" sz="1800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Blue</a:t>
            </a:r>
            <a:r>
              <a:rPr lang="zh-CN" altLang="en-US" sz="1800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：可执行文件加载</a:t>
            </a:r>
          </a:p>
          <a:p>
            <a:pPr>
              <a:spcBef>
                <a:spcPct val="15000"/>
              </a:spcBef>
            </a:pPr>
            <a:r>
              <a:rPr lang="en-US" altLang="zh-CN" sz="18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Cyan</a:t>
            </a:r>
            <a:r>
              <a:rPr lang="zh-CN" altLang="en-US" sz="18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zh-CN" altLang="en-US" sz="18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程序执行过程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7218363" y="2657475"/>
            <a:ext cx="1450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“./hello”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7315200" y="3019425"/>
            <a:ext cx="1609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“hello,world/n”</a:t>
            </a: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2728913" y="5445125"/>
            <a:ext cx="2090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b="1">
                <a:solidFill>
                  <a:srgbClr val="008000"/>
                </a:solidFill>
                <a:cs typeface="Arial" panose="020B0604020202020204" pitchFamily="34" charset="0"/>
              </a:rPr>
              <a:t>“hello,world/n”</a:t>
            </a:r>
          </a:p>
        </p:txBody>
      </p:sp>
      <p:sp>
        <p:nvSpPr>
          <p:cNvPr id="64" name="Line 29"/>
          <p:cNvSpPr>
            <a:spLocks noChangeShapeType="1"/>
          </p:cNvSpPr>
          <p:nvPr/>
        </p:nvSpPr>
        <p:spPr bwMode="auto">
          <a:xfrm flipH="1" flipV="1">
            <a:off x="2020888" y="3062288"/>
            <a:ext cx="4427537" cy="14287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" name="Line 30"/>
          <p:cNvSpPr>
            <a:spLocks noChangeShapeType="1"/>
          </p:cNvSpPr>
          <p:nvPr/>
        </p:nvSpPr>
        <p:spPr bwMode="auto">
          <a:xfrm flipV="1">
            <a:off x="1992313" y="2300288"/>
            <a:ext cx="0" cy="7397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" name="Line 31"/>
          <p:cNvSpPr>
            <a:spLocks noChangeShapeType="1"/>
          </p:cNvSpPr>
          <p:nvPr/>
        </p:nvSpPr>
        <p:spPr bwMode="auto">
          <a:xfrm flipH="1" flipV="1">
            <a:off x="1644650" y="2295525"/>
            <a:ext cx="0" cy="1014413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" name="Line 32"/>
          <p:cNvSpPr>
            <a:spLocks noChangeShapeType="1"/>
          </p:cNvSpPr>
          <p:nvPr/>
        </p:nvSpPr>
        <p:spPr bwMode="auto">
          <a:xfrm flipH="1" flipV="1">
            <a:off x="1720850" y="3322638"/>
            <a:ext cx="2351088" cy="285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Line 34"/>
          <p:cNvSpPr>
            <a:spLocks noChangeShapeType="1"/>
          </p:cNvSpPr>
          <p:nvPr/>
        </p:nvSpPr>
        <p:spPr bwMode="auto">
          <a:xfrm flipV="1">
            <a:off x="4067175" y="3338513"/>
            <a:ext cx="0" cy="465137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" name="Line 35"/>
          <p:cNvSpPr>
            <a:spLocks noChangeShapeType="1"/>
          </p:cNvSpPr>
          <p:nvPr/>
        </p:nvSpPr>
        <p:spPr bwMode="auto">
          <a:xfrm>
            <a:off x="3267075" y="3805238"/>
            <a:ext cx="798513" cy="0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Line 37"/>
          <p:cNvSpPr>
            <a:spLocks noChangeShapeType="1"/>
          </p:cNvSpPr>
          <p:nvPr/>
        </p:nvSpPr>
        <p:spPr bwMode="auto">
          <a:xfrm flipV="1">
            <a:off x="3252788" y="3786188"/>
            <a:ext cx="0" cy="741362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" name="Text Box 38"/>
          <p:cNvSpPr txBox="1">
            <a:spLocks noChangeArrowheads="1"/>
          </p:cNvSpPr>
          <p:nvPr/>
        </p:nvSpPr>
        <p:spPr bwMode="auto">
          <a:xfrm>
            <a:off x="469900" y="6257925"/>
            <a:ext cx="7199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所有过程都是在</a:t>
            </a:r>
            <a:r>
              <a:rPr lang="en-US" altLang="zh-CN" sz="1800" b="1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800" b="1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执行指令所产生的控制信号的作用下进行的。</a:t>
            </a:r>
          </a:p>
        </p:txBody>
      </p:sp>
      <p:sp>
        <p:nvSpPr>
          <p:cNvPr id="72" name="Text Box 39"/>
          <p:cNvSpPr txBox="1">
            <a:spLocks noChangeArrowheads="1"/>
          </p:cNvSpPr>
          <p:nvPr/>
        </p:nvSpPr>
        <p:spPr bwMode="auto">
          <a:xfrm>
            <a:off x="488950" y="5919788"/>
            <a:ext cx="7707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数据经常在各存储部件间传送。故现代计算机大多采用</a:t>
            </a:r>
            <a:r>
              <a:rPr lang="zh-CN" altLang="en-US" sz="1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缓存</a:t>
            </a:r>
            <a:r>
              <a:rPr lang="zh-CN" altLang="en-US" sz="1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技术！</a:t>
            </a:r>
          </a:p>
        </p:txBody>
      </p:sp>
      <p:sp>
        <p:nvSpPr>
          <p:cNvPr id="73" name="Rectangle 41"/>
          <p:cNvSpPr>
            <a:spLocks noChangeArrowheads="1"/>
          </p:cNvSpPr>
          <p:nvPr/>
        </p:nvSpPr>
        <p:spPr bwMode="auto">
          <a:xfrm>
            <a:off x="7073900" y="903288"/>
            <a:ext cx="1727200" cy="1006475"/>
          </a:xfrm>
          <a:prstGeom prst="rect">
            <a:avLst/>
          </a:prstGeom>
          <a:solidFill>
            <a:schemeClr val="bg1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ED1611"/>
                </a:solidFill>
                <a:cs typeface="Arial" panose="020B0604020202020204" pitchFamily="34" charset="0"/>
              </a:rPr>
              <a:t>$ ./hello</a:t>
            </a:r>
          </a:p>
          <a:p>
            <a:r>
              <a:rPr lang="en-US" altLang="zh-CN" sz="2000" b="1">
                <a:solidFill>
                  <a:srgbClr val="008000"/>
                </a:solidFill>
                <a:cs typeface="Arial" panose="020B0604020202020204" pitchFamily="34" charset="0"/>
              </a:rPr>
              <a:t>hello, world</a:t>
            </a:r>
          </a:p>
          <a:p>
            <a:r>
              <a:rPr lang="en-US" altLang="zh-CN" sz="2000" b="1">
                <a:cs typeface="Arial" panose="020B0604020202020204" pitchFamily="34" charset="0"/>
              </a:rPr>
              <a:t>$</a:t>
            </a:r>
          </a:p>
        </p:txBody>
      </p:sp>
      <p:sp>
        <p:nvSpPr>
          <p:cNvPr id="75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6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/>
      <p:bldP spid="62" grpId="0"/>
      <p:bldP spid="6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219201" y="117475"/>
            <a:ext cx="6705600" cy="6052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pPr algn="ctr"/>
            <a:r>
              <a:rPr lang="zh-CN" altLang="en-US" b="1" ker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操作系统管理硬件</a:t>
            </a:r>
          </a:p>
        </p:txBody>
      </p:sp>
      <p:sp>
        <p:nvSpPr>
          <p:cNvPr id="3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47212"/>
            <a:ext cx="2864634" cy="2512556"/>
          </a:xfrm>
          <a:prstGeom prst="rect">
            <a:avLst/>
          </a:prstGeom>
        </p:spPr>
      </p:pic>
      <p:sp>
        <p:nvSpPr>
          <p:cNvPr id="6" name="右大括号 5"/>
          <p:cNvSpPr/>
          <p:nvPr/>
        </p:nvSpPr>
        <p:spPr bwMode="auto">
          <a:xfrm>
            <a:off x="2895601" y="1530968"/>
            <a:ext cx="442913" cy="1219200"/>
          </a:xfrm>
          <a:prstGeom prst="righ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718002" y="2885691"/>
            <a:ext cx="1828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sz="16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endParaRPr lang="zh-CN" altLang="en-US" sz="16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940834" y="1806944"/>
            <a:ext cx="113188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现代</a:t>
            </a:r>
            <a:r>
              <a:rPr lang="en-US" altLang="zh-CN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350" y="847212"/>
            <a:ext cx="4114799" cy="240622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24" y="3558367"/>
            <a:ext cx="8743476" cy="309792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94853" y="786089"/>
            <a:ext cx="5257800" cy="5899587"/>
            <a:chOff x="68484" y="664725"/>
            <a:chExt cx="8303041" cy="5899587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174421" y="3544887"/>
              <a:ext cx="2278063" cy="533400"/>
            </a:xfrm>
            <a:prstGeom prst="rect">
              <a:avLst/>
            </a:prstGeom>
            <a:solidFill>
              <a:srgbClr val="FF0000">
                <a:alpha val="32156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main()</a:t>
              </a:r>
            </a:p>
          </p:txBody>
        </p:sp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97160" y="3181350"/>
              <a:ext cx="976847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main.o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74421" y="5408612"/>
              <a:ext cx="2278063" cy="358775"/>
            </a:xfrm>
            <a:prstGeom prst="rect">
              <a:avLst/>
            </a:prstGeom>
            <a:solidFill>
              <a:srgbClr val="008080">
                <a:alpha val="32156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int *bufp0</a:t>
              </a:r>
              <a:r>
                <a:rPr lang="en-GB" altLang="zh-CN" sz="1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=&amp;</a:t>
              </a:r>
              <a:r>
                <a:rPr lang="en-GB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buf[0]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74421" y="4875212"/>
              <a:ext cx="2278063" cy="533400"/>
            </a:xfrm>
            <a:prstGeom prst="rect">
              <a:avLst/>
            </a:prstGeom>
            <a:solidFill>
              <a:srgbClr val="FF0000">
                <a:alpha val="34901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swap()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68484" y="4510087"/>
              <a:ext cx="997687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swap.o</a:t>
              </a:r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174421" y="1900237"/>
              <a:ext cx="2278063" cy="533400"/>
            </a:xfrm>
            <a:prstGeom prst="rect">
              <a:avLst/>
            </a:prstGeom>
            <a:solidFill>
              <a:srgbClr val="FF0000">
                <a:alpha val="27058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系统代码</a:t>
              </a: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174421" y="4078287"/>
              <a:ext cx="2278063" cy="346075"/>
            </a:xfrm>
            <a:prstGeom prst="rect">
              <a:avLst/>
            </a:prstGeom>
            <a:solidFill>
              <a:srgbClr val="008080">
                <a:alpha val="38823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int</a:t>
              </a:r>
              <a:r>
                <a:rPr lang="en-GB" altLang="zh-CN" sz="1400" b="1">
                  <a:latin typeface="Courier New" panose="02070309020205020404" charset="0"/>
                  <a:ea typeface="微软雅黑" panose="020B0503020204020204" pitchFamily="34" charset="-122"/>
                  <a:cs typeface="msgothic"/>
                </a:rPr>
                <a:t> </a:t>
              </a:r>
              <a:r>
                <a:rPr lang="en-GB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buf[2]={1,2}</a:t>
              </a: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174421" y="2433637"/>
              <a:ext cx="2278063" cy="373063"/>
            </a:xfrm>
            <a:prstGeom prst="rect">
              <a:avLst/>
            </a:prstGeom>
            <a:solidFill>
              <a:srgbClr val="008080">
                <a:alpha val="29019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系统数据</a:t>
              </a:r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381001" y="1295400"/>
              <a:ext cx="2028417" cy="365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</a:pPr>
              <a:r>
                <a:rPr lang="zh-CN" altLang="en-GB" sz="1800" b="1">
                  <a:latin typeface="Calibri" panose="020F0502020204030204" charset="0"/>
                  <a:ea typeface="微软雅黑" panose="020B0503020204020204" pitchFamily="34" charset="-122"/>
                  <a:cs typeface="msgothic"/>
                </a:rPr>
                <a:t>可重定位目标文件</a:t>
              </a:r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4522586" y="664725"/>
              <a:ext cx="2886268" cy="365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</a:pPr>
              <a:r>
                <a:rPr lang="zh-CN" altLang="en-GB" sz="1800" b="1">
                  <a:latin typeface="Calibri" panose="020F0502020204030204" charset="0"/>
                  <a:ea typeface="微软雅黑" panose="020B0503020204020204" pitchFamily="34" charset="-122"/>
                  <a:cs typeface="msgothic"/>
                </a:rPr>
                <a:t>可执行目标文件</a:t>
              </a: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2442118" y="1955800"/>
              <a:ext cx="708119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.text</a:t>
              </a: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2441341" y="2363787"/>
              <a:ext cx="763648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.data</a:t>
              </a: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2442118" y="3584575"/>
              <a:ext cx="708119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.text</a:t>
              </a: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434991" y="4041775"/>
              <a:ext cx="763648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.data</a:t>
              </a:r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2464343" y="4946650"/>
              <a:ext cx="708119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.text</a:t>
              </a:r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2465154" y="5408612"/>
              <a:ext cx="763648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.data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613071" y="4421187"/>
              <a:ext cx="2606675" cy="331788"/>
            </a:xfrm>
            <a:prstGeom prst="rect">
              <a:avLst/>
            </a:prstGeom>
            <a:solidFill>
              <a:srgbClr val="008080">
                <a:alpha val="30980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int buf[2]={1,2}</a:t>
              </a: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4613071" y="1360487"/>
              <a:ext cx="2606675" cy="382588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Headers</a:t>
              </a: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4613071" y="2138362"/>
              <a:ext cx="2606675" cy="641350"/>
            </a:xfrm>
            <a:prstGeom prst="rect">
              <a:avLst/>
            </a:prstGeom>
            <a:solidFill>
              <a:srgbClr val="FF0000">
                <a:alpha val="30980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main()</a:t>
              </a: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4613071" y="2779712"/>
              <a:ext cx="2606675" cy="641350"/>
            </a:xfrm>
            <a:prstGeom prst="rect">
              <a:avLst/>
            </a:prstGeom>
            <a:solidFill>
              <a:srgbClr val="FF0000">
                <a:alpha val="27843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swap()</a:t>
              </a: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4307315" y="1152525"/>
              <a:ext cx="298778" cy="365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</a:pPr>
              <a:r>
                <a:rPr lang="en-GB" altLang="zh-CN" sz="1800" b="1">
                  <a:latin typeface="Calibri" panose="020F0502020204030204" charset="0"/>
                  <a:ea typeface="msgothic"/>
                  <a:cs typeface="msgothic"/>
                </a:rPr>
                <a:t>0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613071" y="4754562"/>
              <a:ext cx="2606675" cy="330200"/>
            </a:xfrm>
            <a:prstGeom prst="rect">
              <a:avLst/>
            </a:prstGeom>
            <a:solidFill>
              <a:srgbClr val="008080">
                <a:alpha val="27843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1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int</a:t>
              </a:r>
              <a:r>
                <a:rPr lang="en-GB" altLang="zh-CN" sz="1100" b="1">
                  <a:latin typeface="Courier New" panose="02070309020205020404" charset="0"/>
                  <a:ea typeface="微软雅黑" panose="020B0503020204020204" pitchFamily="34" charset="-122"/>
                  <a:cs typeface="msgothic"/>
                </a:rPr>
                <a:t> </a:t>
              </a:r>
              <a:r>
                <a:rPr lang="en-GB" altLang="zh-CN" sz="11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*bufp0=&amp;buf[0]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4613071" y="3421062"/>
              <a:ext cx="2606675" cy="639763"/>
            </a:xfrm>
            <a:prstGeom prst="rect">
              <a:avLst/>
            </a:prstGeom>
            <a:solidFill>
              <a:srgbClr val="FF0000">
                <a:alpha val="27058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更多系统代码</a:t>
              </a: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4613071" y="4060825"/>
              <a:ext cx="2606675" cy="360362"/>
            </a:xfrm>
            <a:prstGeom prst="rect">
              <a:avLst/>
            </a:prstGeom>
            <a:solidFill>
              <a:srgbClr val="008080">
                <a:alpha val="27058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系统数据</a:t>
              </a:r>
            </a:p>
          </p:txBody>
        </p:sp>
        <p:sp>
          <p:nvSpPr>
            <p:cNvPr id="27" name="AutoShape 21"/>
            <p:cNvSpPr/>
            <p:nvPr/>
          </p:nvSpPr>
          <p:spPr bwMode="auto">
            <a:xfrm>
              <a:off x="7302296" y="1360487"/>
              <a:ext cx="328613" cy="2700338"/>
            </a:xfrm>
            <a:prstGeom prst="rightBrace">
              <a:avLst>
                <a:gd name="adj1" fmla="val 66576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 sz="1800" b="1">
                <a:latin typeface="Arial Narrow" panose="020B0606020202030204" pitchFamily="-96" charset="0"/>
              </a:endParaRP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7663406" y="2544762"/>
              <a:ext cx="708119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.text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4613071" y="5435600"/>
              <a:ext cx="2606675" cy="73660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5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.symtab</a:t>
              </a:r>
            </a:p>
            <a:p>
              <a:pPr algn="ctr">
                <a:lnSpc>
                  <a:spcPct val="105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.debug</a:t>
              </a:r>
            </a:p>
          </p:txBody>
        </p:sp>
        <p:sp>
          <p:nvSpPr>
            <p:cNvPr id="30" name="AutoShape 31"/>
            <p:cNvSpPr/>
            <p:nvPr/>
          </p:nvSpPr>
          <p:spPr bwMode="auto">
            <a:xfrm>
              <a:off x="7286421" y="4060825"/>
              <a:ext cx="285750" cy="958850"/>
            </a:xfrm>
            <a:prstGeom prst="rightBrace">
              <a:avLst>
                <a:gd name="adj1" fmla="val 27963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 sz="1800" b="1">
                <a:latin typeface="Arial Narrow" panose="020B0606020202030204" pitchFamily="-96" charset="0"/>
              </a:endParaRP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7591191" y="4473575"/>
              <a:ext cx="763648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.data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4613071" y="5087937"/>
              <a:ext cx="2606675" cy="347663"/>
            </a:xfrm>
            <a:prstGeom prst="rect">
              <a:avLst/>
            </a:prstGeom>
            <a:solidFill>
              <a:srgbClr val="993366">
                <a:alpha val="41176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charset="0"/>
                </a:rPr>
                <a:t>int *bufp1</a:t>
              </a:r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7620417" y="5092700"/>
              <a:ext cx="628996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.bss</a:t>
              </a:r>
            </a:p>
          </p:txBody>
        </p:sp>
        <p:sp>
          <p:nvSpPr>
            <p:cNvPr id="34" name="Rectangle 38"/>
            <p:cNvSpPr>
              <a:spLocks noChangeArrowheads="1"/>
            </p:cNvSpPr>
            <p:nvPr/>
          </p:nvSpPr>
          <p:spPr bwMode="auto">
            <a:xfrm>
              <a:off x="4613071" y="1749425"/>
              <a:ext cx="2606675" cy="384175"/>
            </a:xfrm>
            <a:prstGeom prst="rect">
              <a:avLst/>
            </a:prstGeom>
            <a:solidFill>
              <a:srgbClr val="FF0000">
                <a:alpha val="27843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系统代码</a:t>
              </a:r>
            </a:p>
          </p:txBody>
        </p:sp>
        <p:sp>
          <p:nvSpPr>
            <p:cNvPr id="35" name="AutoShape 39"/>
            <p:cNvSpPr/>
            <p:nvPr/>
          </p:nvSpPr>
          <p:spPr bwMode="auto">
            <a:xfrm>
              <a:off x="7268959" y="5121275"/>
              <a:ext cx="269875" cy="323850"/>
            </a:xfrm>
            <a:prstGeom prst="rightBrace">
              <a:avLst>
                <a:gd name="adj1" fmla="val 10000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 sz="1800" b="1">
                <a:latin typeface="Arial Narrow" panose="020B0606020202030204" pitchFamily="-96" charset="0"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174421" y="5762625"/>
              <a:ext cx="2270125" cy="401637"/>
            </a:xfrm>
            <a:prstGeom prst="rect">
              <a:avLst/>
            </a:prstGeom>
            <a:solidFill>
              <a:srgbClr val="993366">
                <a:alpha val="36862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charset="0"/>
                </a:rPr>
                <a:t>static int *bufp1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2491206" y="5867400"/>
              <a:ext cx="628996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.bss</a:t>
              </a:r>
            </a:p>
          </p:txBody>
        </p:sp>
        <p:sp>
          <p:nvSpPr>
            <p:cNvPr id="38" name="Line 44"/>
            <p:cNvSpPr>
              <a:spLocks noChangeShapeType="1"/>
            </p:cNvSpPr>
            <p:nvPr/>
          </p:nvSpPr>
          <p:spPr bwMode="auto">
            <a:xfrm flipV="1">
              <a:off x="3149396" y="1903412"/>
              <a:ext cx="1436688" cy="24765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45"/>
            <p:cNvSpPr>
              <a:spLocks noChangeShapeType="1"/>
            </p:cNvSpPr>
            <p:nvPr/>
          </p:nvSpPr>
          <p:spPr bwMode="auto">
            <a:xfrm flipV="1">
              <a:off x="3155746" y="2547937"/>
              <a:ext cx="1436688" cy="121920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46"/>
            <p:cNvSpPr>
              <a:spLocks noChangeShapeType="1"/>
            </p:cNvSpPr>
            <p:nvPr/>
          </p:nvSpPr>
          <p:spPr bwMode="auto">
            <a:xfrm flipV="1">
              <a:off x="3174796" y="3189287"/>
              <a:ext cx="1363663" cy="190500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47"/>
            <p:cNvSpPr>
              <a:spLocks noChangeShapeType="1"/>
            </p:cNvSpPr>
            <p:nvPr/>
          </p:nvSpPr>
          <p:spPr bwMode="auto">
            <a:xfrm>
              <a:off x="3197021" y="2547937"/>
              <a:ext cx="1349375" cy="1697038"/>
            </a:xfrm>
            <a:prstGeom prst="line">
              <a:avLst/>
            </a:prstGeom>
            <a:noFill/>
            <a:ln w="57150">
              <a:solidFill>
                <a:srgbClr val="0066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" name="Line 48"/>
            <p:cNvSpPr>
              <a:spLocks noChangeShapeType="1"/>
            </p:cNvSpPr>
            <p:nvPr/>
          </p:nvSpPr>
          <p:spPr bwMode="auto">
            <a:xfrm>
              <a:off x="3157334" y="4216400"/>
              <a:ext cx="1395412" cy="404812"/>
            </a:xfrm>
            <a:prstGeom prst="line">
              <a:avLst/>
            </a:prstGeom>
            <a:noFill/>
            <a:ln w="57150">
              <a:solidFill>
                <a:srgbClr val="0066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49"/>
            <p:cNvSpPr>
              <a:spLocks noChangeShapeType="1"/>
            </p:cNvSpPr>
            <p:nvPr/>
          </p:nvSpPr>
          <p:spPr bwMode="auto">
            <a:xfrm flipV="1">
              <a:off x="3158921" y="4932362"/>
              <a:ext cx="1363663" cy="684213"/>
            </a:xfrm>
            <a:prstGeom prst="line">
              <a:avLst/>
            </a:prstGeom>
            <a:noFill/>
            <a:ln w="57150">
              <a:solidFill>
                <a:srgbClr val="0066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4" name="Line 50"/>
            <p:cNvSpPr>
              <a:spLocks noChangeShapeType="1"/>
            </p:cNvSpPr>
            <p:nvPr/>
          </p:nvSpPr>
          <p:spPr bwMode="auto">
            <a:xfrm flipV="1">
              <a:off x="3106534" y="5314950"/>
              <a:ext cx="1436687" cy="768350"/>
            </a:xfrm>
            <a:prstGeom prst="line">
              <a:avLst/>
            </a:prstGeom>
            <a:noFill/>
            <a:ln w="57150">
              <a:solidFill>
                <a:srgbClr val="CC006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灯片编号占位符 45"/>
            <p:cNvSpPr txBox="1"/>
            <p:nvPr/>
          </p:nvSpPr>
          <p:spPr>
            <a:xfrm>
              <a:off x="6219621" y="6088062"/>
              <a:ext cx="213360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1pPr>
              <a:lvl2pPr marL="742950" indent="-28575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2pPr>
              <a:lvl3pPr marL="1143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3pPr>
              <a:lvl4pPr marL="1600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4pPr>
              <a:lvl5pPr marL="20574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5pPr>
              <a:lvl6pPr marL="2514600" indent="-2286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6pPr>
              <a:lvl7pPr marL="2971800" indent="-2286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7pPr>
              <a:lvl8pPr marL="3429000" indent="-2286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8pPr>
              <a:lvl9pPr marL="3886200" indent="-2286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zh-CN" sz="1800"/>
            </a:p>
          </p:txBody>
        </p:sp>
      </p:grpSp>
      <p:sp>
        <p:nvSpPr>
          <p:cNvPr id="47" name="矩形 46"/>
          <p:cNvSpPr/>
          <p:nvPr/>
        </p:nvSpPr>
        <p:spPr>
          <a:xfrm>
            <a:off x="558213" y="79654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ea typeface="微软雅黑" panose="020B0503020204020204" pitchFamily="34" charset="-122"/>
              </a:rPr>
              <a:t>编译、链接</a:t>
            </a:r>
            <a:endParaRPr lang="zh-CN" altLang="en-US" sz="2400"/>
          </a:p>
        </p:txBody>
      </p:sp>
      <p:sp>
        <p:nvSpPr>
          <p:cNvPr id="48" name="矩形 47"/>
          <p:cNvSpPr/>
          <p:nvPr/>
        </p:nvSpPr>
        <p:spPr>
          <a:xfrm>
            <a:off x="4725807" y="1892289"/>
            <a:ext cx="1140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OS</a:t>
            </a:r>
          </a:p>
          <a:p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</a:p>
        </p:txBody>
      </p:sp>
      <p:grpSp>
        <p:nvGrpSpPr>
          <p:cNvPr id="101" name="组合 100"/>
          <p:cNvGrpSpPr/>
          <p:nvPr/>
        </p:nvGrpSpPr>
        <p:grpSpPr>
          <a:xfrm>
            <a:off x="5484994" y="970676"/>
            <a:ext cx="3678566" cy="5963524"/>
            <a:chOff x="6342049" y="609600"/>
            <a:chExt cx="4270717" cy="5963524"/>
          </a:xfrm>
        </p:grpSpPr>
        <p:sp>
          <p:nvSpPr>
            <p:cNvPr id="79" name="Rectangle 2"/>
            <p:cNvSpPr>
              <a:spLocks noChangeArrowheads="1"/>
            </p:cNvSpPr>
            <p:nvPr/>
          </p:nvSpPr>
          <p:spPr bwMode="auto">
            <a:xfrm>
              <a:off x="6618616" y="1684337"/>
              <a:ext cx="2832100" cy="725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80" name="Text Box 25"/>
            <p:cNvSpPr txBox="1">
              <a:spLocks noChangeArrowheads="1"/>
            </p:cNvSpPr>
            <p:nvPr/>
          </p:nvSpPr>
          <p:spPr bwMode="auto">
            <a:xfrm>
              <a:off x="9880928" y="1530350"/>
              <a:ext cx="731838" cy="620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46800" rIns="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%esp </a:t>
              </a:r>
            </a:p>
            <a:p>
              <a:pPr>
                <a:lnSpc>
                  <a:spcPct val="98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(</a:t>
              </a: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栈顶</a:t>
              </a: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)</a:t>
              </a:r>
            </a:p>
          </p:txBody>
        </p:sp>
        <p:sp>
          <p:nvSpPr>
            <p:cNvPr id="81" name="Line 26"/>
            <p:cNvSpPr>
              <a:spLocks noChangeShapeType="1"/>
            </p:cNvSpPr>
            <p:nvPr/>
          </p:nvSpPr>
          <p:spPr bwMode="auto">
            <a:xfrm flipH="1">
              <a:off x="9501516" y="1698625"/>
              <a:ext cx="384175" cy="1587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3" name="Text Box 29"/>
            <p:cNvSpPr txBox="1">
              <a:spLocks noChangeArrowheads="1"/>
            </p:cNvSpPr>
            <p:nvPr/>
          </p:nvSpPr>
          <p:spPr bwMode="auto">
            <a:xfrm>
              <a:off x="9904741" y="3754437"/>
              <a:ext cx="587375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brk</a:t>
              </a:r>
            </a:p>
          </p:txBody>
        </p:sp>
        <p:sp>
          <p:nvSpPr>
            <p:cNvPr id="84" name="Line 30"/>
            <p:cNvSpPr>
              <a:spLocks noChangeShapeType="1"/>
            </p:cNvSpPr>
            <p:nvPr/>
          </p:nvSpPr>
          <p:spPr bwMode="auto">
            <a:xfrm flipH="1">
              <a:off x="9520566" y="3921125"/>
              <a:ext cx="384175" cy="1587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6620203" y="609600"/>
              <a:ext cx="2830513" cy="517525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内核虚存区</a:t>
              </a: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6620203" y="2417762"/>
              <a:ext cx="2830513" cy="7112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共享库</a:t>
              </a:r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的内存映射</a:t>
              </a: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区域</a:t>
              </a:r>
              <a:endPara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endParaRPr>
            </a:p>
            <a:p>
              <a:pPr algn="ctr">
                <a:lnSpc>
                  <a:spcPct val="98000"/>
                </a:lnSpc>
              </a:pPr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共享内存（</a:t>
              </a:r>
              <a:r>
                <a:rPr lang="en-US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mmap</a:t>
              </a:r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）</a:t>
              </a:r>
              <a:endParaRPr lang="zh-CN" altLang="en-GB" sz="1800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6620203" y="3124200"/>
              <a:ext cx="2830513" cy="768350"/>
            </a:xfrm>
            <a:prstGeom prst="rect">
              <a:avLst/>
            </a:prstGeom>
            <a:solidFill>
              <a:schemeClr val="bg1"/>
            </a:solidFill>
            <a:ln w="3302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b="1">
                <a:latin typeface="Arial Narrow" panose="020B0606020202030204" pitchFamily="-96" charset="0"/>
                <a:ea typeface="+mn-ea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6620203" y="3890962"/>
              <a:ext cx="2830513" cy="7112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运行时 </a:t>
              </a: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堆（</a:t>
              </a: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heap</a:t>
              </a: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）</a:t>
              </a:r>
            </a:p>
            <a:p>
              <a:pPr algn="ctr">
                <a:lnSpc>
                  <a:spcPct val="98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(</a:t>
              </a: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由</a:t>
              </a: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malloc</a:t>
              </a: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动态生成</a:t>
              </a:r>
              <a:r>
                <a:rPr lang="en-US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&lt;128K</a:t>
              </a:r>
              <a:r>
                <a:rPr lang="en-GB" altLang="zh-CN" sz="1800" b="1">
                  <a:latin typeface="Calibri" panose="020F0502020204030204" charset="0"/>
                  <a:ea typeface="微软雅黑" panose="020B0503020204020204" pitchFamily="34" charset="-122"/>
                  <a:cs typeface="msgothic"/>
                </a:rPr>
                <a:t>)</a:t>
              </a:r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 flipV="1">
              <a:off x="8031491" y="3473450"/>
              <a:ext cx="1587" cy="407987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0" name="Rectangle 20"/>
            <p:cNvSpPr>
              <a:spLocks noChangeArrowheads="1"/>
            </p:cNvSpPr>
            <p:nvPr/>
          </p:nvSpPr>
          <p:spPr bwMode="auto">
            <a:xfrm>
              <a:off x="6620203" y="1095375"/>
              <a:ext cx="2830513" cy="598487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用户栈（</a:t>
              </a: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User stack</a:t>
              </a: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）</a:t>
              </a:r>
            </a:p>
            <a:p>
              <a:pPr algn="ctr">
                <a:lnSpc>
                  <a:spcPct val="98000"/>
                </a:lnSpc>
              </a:pPr>
              <a:r>
                <a:rPr lang="zh-CN" altLang="en-US" sz="1800" b="1">
                  <a:latin typeface="Calibri" panose="020F0502020204030204" charset="0"/>
                  <a:ea typeface="微软雅黑" panose="020B0503020204020204" pitchFamily="34" charset="-122"/>
                  <a:cs typeface="msgothic"/>
                </a:rPr>
                <a:t>运行时创建</a:t>
              </a:r>
              <a:endParaRPr lang="zh-CN" altLang="en-GB" sz="1800" b="1">
                <a:latin typeface="Calibri" panose="020F0502020204030204" charset="0"/>
                <a:ea typeface="微软雅黑" panose="020B0503020204020204" pitchFamily="34" charset="-122"/>
                <a:cs typeface="msgothic"/>
              </a:endParaRPr>
            </a:p>
          </p:txBody>
        </p:sp>
        <p:sp>
          <p:nvSpPr>
            <p:cNvPr id="91" name="Line 21"/>
            <p:cNvSpPr>
              <a:spLocks noChangeShapeType="1"/>
            </p:cNvSpPr>
            <p:nvPr/>
          </p:nvSpPr>
          <p:spPr bwMode="auto">
            <a:xfrm flipV="1">
              <a:off x="8031491" y="2178050"/>
              <a:ext cx="1587" cy="246062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2" name="Line 22"/>
            <p:cNvSpPr>
              <a:spLocks noChangeShapeType="1"/>
            </p:cNvSpPr>
            <p:nvPr/>
          </p:nvSpPr>
          <p:spPr bwMode="auto">
            <a:xfrm>
              <a:off x="8031491" y="1693862"/>
              <a:ext cx="1587" cy="242888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3" name="Rectangle 23"/>
            <p:cNvSpPr>
              <a:spLocks noChangeArrowheads="1"/>
            </p:cNvSpPr>
            <p:nvPr/>
          </p:nvSpPr>
          <p:spPr bwMode="auto">
            <a:xfrm>
              <a:off x="6620203" y="5975350"/>
              <a:ext cx="2830513" cy="4222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未使用</a:t>
              </a:r>
            </a:p>
          </p:txBody>
        </p:sp>
        <p:sp>
          <p:nvSpPr>
            <p:cNvPr id="94" name="Text Box 24"/>
            <p:cNvSpPr txBox="1">
              <a:spLocks noChangeArrowheads="1"/>
            </p:cNvSpPr>
            <p:nvPr/>
          </p:nvSpPr>
          <p:spPr bwMode="auto">
            <a:xfrm>
              <a:off x="6342049" y="6207125"/>
              <a:ext cx="335647" cy="365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</a:pPr>
              <a:r>
                <a:rPr lang="en-GB" altLang="zh-CN" sz="1800" b="1">
                  <a:latin typeface="Arial Black" panose="020B0A04020102020204" pitchFamily="34" charset="0"/>
                  <a:ea typeface="msgothic"/>
                  <a:cs typeface="msgothic"/>
                </a:rPr>
                <a:t>0</a:t>
              </a:r>
            </a:p>
          </p:txBody>
        </p:sp>
        <p:sp>
          <p:nvSpPr>
            <p:cNvPr id="95" name="Rectangle 34"/>
            <p:cNvSpPr>
              <a:spLocks noChangeArrowheads="1"/>
            </p:cNvSpPr>
            <p:nvPr/>
          </p:nvSpPr>
          <p:spPr bwMode="auto">
            <a:xfrm>
              <a:off x="6620203" y="4598987"/>
              <a:ext cx="2830513" cy="7127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读写数据段</a:t>
              </a:r>
            </a:p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(.data, .bss)</a:t>
              </a:r>
            </a:p>
          </p:txBody>
        </p:sp>
        <p:sp>
          <p:nvSpPr>
            <p:cNvPr id="96" name="Rectangle 35"/>
            <p:cNvSpPr>
              <a:spLocks noChangeArrowheads="1"/>
            </p:cNvSpPr>
            <p:nvPr/>
          </p:nvSpPr>
          <p:spPr bwMode="auto">
            <a:xfrm>
              <a:off x="6620203" y="5264150"/>
              <a:ext cx="2830513" cy="711200"/>
            </a:xfrm>
            <a:prstGeom prst="rect">
              <a:avLst/>
            </a:prstGeom>
            <a:solidFill>
              <a:srgbClr val="F6F5BD"/>
            </a:solidFill>
            <a:ln w="324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只读代码段</a:t>
              </a:r>
            </a:p>
            <a:p>
              <a:pPr algn="ctr">
                <a:lnSpc>
                  <a:spcPct val="98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(.init, .text</a:t>
              </a:r>
              <a:r>
                <a:rPr lang="en-GB" altLang="zh-CN" sz="1800" b="1">
                  <a:latin typeface="Calibri" panose="020F0502020204030204" charset="0"/>
                  <a:ea typeface="微软雅黑" panose="020B0503020204020204" pitchFamily="34" charset="-122"/>
                  <a:cs typeface="msgothic"/>
                </a:rPr>
                <a:t>, </a:t>
              </a: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.rodata</a:t>
              </a:r>
              <a:r>
                <a:rPr lang="en-GB" altLang="zh-CN" sz="1800" b="1">
                  <a:latin typeface="Calibri" panose="020F0502020204030204" charset="0"/>
                  <a:ea typeface="微软雅黑" panose="020B0503020204020204" pitchFamily="34" charset="-122"/>
                  <a:cs typeface="msgothic"/>
                </a:rPr>
                <a:t>)</a:t>
              </a:r>
            </a:p>
          </p:txBody>
        </p:sp>
        <p:grpSp>
          <p:nvGrpSpPr>
            <p:cNvPr id="97" name="Group 24"/>
            <p:cNvGrpSpPr/>
            <p:nvPr/>
          </p:nvGrpSpPr>
          <p:grpSpPr bwMode="auto">
            <a:xfrm>
              <a:off x="9484053" y="4675187"/>
              <a:ext cx="1071563" cy="1327150"/>
              <a:chOff x="4956" y="3074"/>
              <a:chExt cx="675" cy="836"/>
            </a:xfrm>
          </p:grpSpPr>
          <p:sp>
            <p:nvSpPr>
              <p:cNvPr id="98" name="AutoShape 36"/>
              <p:cNvSpPr/>
              <p:nvPr/>
            </p:nvSpPr>
            <p:spPr bwMode="auto">
              <a:xfrm>
                <a:off x="4956" y="3094"/>
                <a:ext cx="140" cy="816"/>
              </a:xfrm>
              <a:prstGeom prst="rightBrace">
                <a:avLst>
                  <a:gd name="adj1" fmla="val 48571"/>
                  <a:gd name="adj2" fmla="val 50000"/>
                </a:avLst>
              </a:prstGeom>
              <a:noFill/>
              <a:ln w="38100">
                <a:solidFill>
                  <a:srgbClr val="FF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en-US" altLang="zh-CN" sz="1800" b="1">
                  <a:latin typeface="Arial Narrow" panose="020B0606020202030204" pitchFamily="-96" charset="0"/>
                </a:endParaRPr>
              </a:p>
            </p:txBody>
          </p:sp>
          <p:sp>
            <p:nvSpPr>
              <p:cNvPr id="99" name="Text Box 37"/>
              <p:cNvSpPr txBox="1">
                <a:spLocks noChangeArrowheads="1"/>
              </p:cNvSpPr>
              <p:nvPr/>
            </p:nvSpPr>
            <p:spPr bwMode="auto">
              <a:xfrm>
                <a:off x="5161" y="3074"/>
                <a:ext cx="470" cy="7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8000"/>
                  </a:lnSpc>
                </a:pPr>
                <a:r>
                  <a:rPr lang="zh-CN" altLang="en-GB" sz="1800" b="1">
                    <a:solidFill>
                      <a:srgbClr val="FF0000"/>
                    </a:solidFill>
                    <a:latin typeface="Calibri" panose="020F0502020204030204" charset="0"/>
                    <a:ea typeface="微软雅黑" panose="020B0503020204020204" pitchFamily="34" charset="-122"/>
                    <a:cs typeface="msgothic"/>
                  </a:rPr>
                  <a:t>从可执行文件装入</a:t>
                </a:r>
              </a:p>
            </p:txBody>
          </p:sp>
        </p:grpSp>
      </p:grpSp>
      <p:sp>
        <p:nvSpPr>
          <p:cNvPr id="102" name="Text Box 31"/>
          <p:cNvSpPr txBox="1">
            <a:spLocks noChangeArrowheads="1"/>
          </p:cNvSpPr>
          <p:nvPr/>
        </p:nvSpPr>
        <p:spPr bwMode="auto">
          <a:xfrm>
            <a:off x="4349639" y="1195139"/>
            <a:ext cx="1452940" cy="55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0xC0000000</a:t>
            </a:r>
          </a:p>
          <a:p>
            <a:pPr>
              <a:lnSpc>
                <a:spcPct val="94000"/>
              </a:lnSpc>
            </a:pPr>
            <a:r>
              <a:rPr lang="en-GB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32</a:t>
            </a:r>
            <a:r>
              <a:rPr lang="zh-CN" altLang="en-US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位</a:t>
            </a:r>
            <a:endParaRPr lang="en-GB" altLang="zh-CN" sz="16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</p:txBody>
      </p:sp>
      <p:sp>
        <p:nvSpPr>
          <p:cNvPr id="103" name="Text Box 32"/>
          <p:cNvSpPr txBox="1">
            <a:spLocks noChangeArrowheads="1"/>
          </p:cNvSpPr>
          <p:nvPr/>
        </p:nvSpPr>
        <p:spPr bwMode="auto">
          <a:xfrm>
            <a:off x="4343400" y="6255464"/>
            <a:ext cx="1441718" cy="55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0x08048000</a:t>
            </a:r>
          </a:p>
          <a:p>
            <a:pPr>
              <a:lnSpc>
                <a:spcPct val="94000"/>
              </a:lnSpc>
            </a:pPr>
            <a:r>
              <a:rPr lang="en-US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32</a:t>
            </a:r>
            <a:r>
              <a:rPr lang="zh-CN" altLang="en-US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位</a:t>
            </a:r>
            <a:endParaRPr lang="en-US" altLang="zh-CN" sz="16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</p:txBody>
      </p:sp>
      <p:sp>
        <p:nvSpPr>
          <p:cNvPr id="107" name="Line 43"/>
          <p:cNvSpPr>
            <a:spLocks noChangeShapeType="1"/>
          </p:cNvSpPr>
          <p:nvPr/>
        </p:nvSpPr>
        <p:spPr bwMode="auto">
          <a:xfrm>
            <a:off x="5045647" y="3036022"/>
            <a:ext cx="650219" cy="281145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" name="AutoShape 41"/>
          <p:cNvSpPr/>
          <p:nvPr/>
        </p:nvSpPr>
        <p:spPr bwMode="auto">
          <a:xfrm>
            <a:off x="5277774" y="4665220"/>
            <a:ext cx="284826" cy="877456"/>
          </a:xfrm>
          <a:prstGeom prst="rightBrace">
            <a:avLst>
              <a:gd name="adj1" fmla="val 23394"/>
              <a:gd name="adj2" fmla="val 50000"/>
            </a:avLst>
          </a:prstGeom>
          <a:noFill/>
          <a:ln w="38100">
            <a:solidFill>
              <a:srgbClr val="0066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" name="Line 40"/>
          <p:cNvSpPr>
            <a:spLocks noChangeShapeType="1"/>
          </p:cNvSpPr>
          <p:nvPr/>
        </p:nvSpPr>
        <p:spPr bwMode="auto">
          <a:xfrm flipV="1">
            <a:off x="5393988" y="5202951"/>
            <a:ext cx="329226" cy="15875"/>
          </a:xfrm>
          <a:prstGeom prst="line">
            <a:avLst/>
          </a:prstGeom>
          <a:noFill/>
          <a:ln w="38100">
            <a:solidFill>
              <a:srgbClr val="0066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Rectangle 2"/>
          <p:cNvSpPr txBox="1">
            <a:spLocks noChangeArrowheads="1"/>
          </p:cNvSpPr>
          <p:nvPr/>
        </p:nvSpPr>
        <p:spPr bwMode="auto">
          <a:xfrm>
            <a:off x="0" y="21917"/>
            <a:ext cx="8991600" cy="5437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pPr algn="ctr"/>
            <a:r>
              <a:rPr lang="zh-CN" altLang="en-US" sz="3200" b="1" ker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源程序、目标文件、执行程序、虚拟内存映像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>
            <a:off x="8251253" y="1271339"/>
            <a:ext cx="816547" cy="55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2</a:t>
            </a:r>
            <a:r>
              <a:rPr lang="en-US" altLang="zh-CN" sz="1600" b="1" baseline="300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48</a:t>
            </a:r>
            <a:r>
              <a:rPr lang="en-US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-1  </a:t>
            </a:r>
          </a:p>
          <a:p>
            <a:pPr>
              <a:lnSpc>
                <a:spcPct val="94000"/>
              </a:lnSpc>
            </a:pPr>
            <a:r>
              <a:rPr lang="en-US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64</a:t>
            </a:r>
            <a:r>
              <a:rPr lang="zh-CN" altLang="en-US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位</a:t>
            </a:r>
            <a:endParaRPr lang="en-GB" altLang="zh-CN" sz="16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</p:txBody>
      </p:sp>
      <p:sp>
        <p:nvSpPr>
          <p:cNvPr id="116" name="Text Box 32"/>
          <p:cNvSpPr txBox="1">
            <a:spLocks noChangeArrowheads="1"/>
          </p:cNvSpPr>
          <p:nvPr/>
        </p:nvSpPr>
        <p:spPr bwMode="auto">
          <a:xfrm>
            <a:off x="8107956" y="6224339"/>
            <a:ext cx="1188444" cy="55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0x400000</a:t>
            </a:r>
          </a:p>
          <a:p>
            <a:pPr>
              <a:lnSpc>
                <a:spcPct val="94000"/>
              </a:lnSpc>
            </a:pPr>
            <a:r>
              <a:rPr lang="en-US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64</a:t>
            </a:r>
            <a:r>
              <a:rPr lang="zh-CN" altLang="en-US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位</a:t>
            </a:r>
            <a:endParaRPr lang="en-GB" altLang="zh-CN" sz="16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</p:txBody>
      </p:sp>
      <p:sp>
        <p:nvSpPr>
          <p:cNvPr id="117" name="Text Box 31"/>
          <p:cNvSpPr txBox="1">
            <a:spLocks noChangeArrowheads="1"/>
          </p:cNvSpPr>
          <p:nvPr/>
        </p:nvSpPr>
        <p:spPr bwMode="auto">
          <a:xfrm>
            <a:off x="4554468" y="3322979"/>
            <a:ext cx="1441718" cy="55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0x40000000</a:t>
            </a:r>
          </a:p>
          <a:p>
            <a:pPr>
              <a:lnSpc>
                <a:spcPct val="94000"/>
              </a:lnSpc>
            </a:pPr>
            <a:r>
              <a:rPr lang="en-GB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32</a:t>
            </a:r>
            <a:r>
              <a:rPr lang="zh-CN" altLang="en-US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位</a:t>
            </a:r>
            <a:endParaRPr lang="en-GB" altLang="zh-CN" sz="16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89115" y="269268"/>
            <a:ext cx="5373686" cy="6052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pPr algn="ctr"/>
            <a:r>
              <a:rPr lang="zh-CN" altLang="en-US" b="1" ker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五、怎么优化源程序？</a:t>
            </a:r>
          </a:p>
        </p:txBody>
      </p:sp>
      <p:sp>
        <p:nvSpPr>
          <p:cNvPr id="6" name="Rectangle 4"/>
          <p:cNvSpPr>
            <a:spLocks noGrp="1" noChangeArrowheads="1"/>
          </p:cNvSpPr>
          <p:nvPr/>
        </p:nvSpPr>
        <p:spPr bwMode="auto">
          <a:xfrm>
            <a:off x="457200" y="1295400"/>
            <a:ext cx="8305800" cy="510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9pPr>
          </a:lstStyle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更快（本课程重点！）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更省（存储空间、运行空间）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更美（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交互）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更正确（本课程重点！各种条件下）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更可靠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可移植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更强大（功能）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更方便（使用）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更范（格式符合编程规范、接口规范 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更易懂（能读明白、有注释、模块化）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136837"/>
            <a:ext cx="8229600" cy="561975"/>
          </a:xfrm>
        </p:spPr>
        <p:txBody>
          <a:bodyPr/>
          <a:lstStyle/>
          <a:p>
            <a:pPr algn="ctr"/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六、计算机系统层次模型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863600"/>
            <a:ext cx="2384425" cy="31956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程序执行结果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不仅取决于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22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算法、程序编写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而且取决于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22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语言处理系统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22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en-US" altLang="zh-CN" sz="22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ISA-</a:t>
            </a:r>
            <a:r>
              <a:rPr lang="zh-CN" altLang="en-US" sz="22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  <a:endParaRPr lang="en-US" altLang="zh-CN" sz="22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22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微体系结构</a:t>
            </a: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endParaRPr lang="en-US" altLang="zh-CN" sz="22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8564" name="Text Box 4"/>
          <p:cNvSpPr txBox="1">
            <a:spLocks noChangeArrowheads="1"/>
          </p:cNvSpPr>
          <p:nvPr/>
        </p:nvSpPr>
        <p:spPr bwMode="auto">
          <a:xfrm>
            <a:off x="161925" y="4238625"/>
            <a:ext cx="22955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ea typeface="微软雅黑" panose="020B0503020204020204" pitchFamily="34" charset="-122"/>
              </a:rPr>
              <a:t>不同计算机课程处于不同层次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ea typeface="微软雅黑" panose="020B0503020204020204" pitchFamily="34" charset="-122"/>
              </a:rPr>
              <a:t>必须将各层次关联起来解决问题</a:t>
            </a:r>
          </a:p>
        </p:txBody>
      </p:sp>
      <p:grpSp>
        <p:nvGrpSpPr>
          <p:cNvPr id="61445" name="Group 5"/>
          <p:cNvGrpSpPr/>
          <p:nvPr/>
        </p:nvGrpSpPr>
        <p:grpSpPr bwMode="auto">
          <a:xfrm>
            <a:off x="2636838" y="1493838"/>
            <a:ext cx="6256337" cy="4591050"/>
            <a:chOff x="1661" y="941"/>
            <a:chExt cx="3941" cy="3203"/>
          </a:xfrm>
        </p:grpSpPr>
        <p:pic>
          <p:nvPicPr>
            <p:cNvPr id="6144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" y="941"/>
              <a:ext cx="3941" cy="3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50" name="Rectangle 7"/>
            <p:cNvSpPr>
              <a:spLocks noChangeArrowheads="1"/>
            </p:cNvSpPr>
            <p:nvPr/>
          </p:nvSpPr>
          <p:spPr bwMode="auto">
            <a:xfrm>
              <a:off x="2030" y="1395"/>
              <a:ext cx="2494" cy="652"/>
            </a:xfrm>
            <a:prstGeom prst="rect">
              <a:avLst/>
            </a:prstGeom>
            <a:solidFill>
              <a:srgbClr val="339966">
                <a:alpha val="23921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1" name="Rectangle 8"/>
            <p:cNvSpPr>
              <a:spLocks noChangeArrowheads="1"/>
            </p:cNvSpPr>
            <p:nvPr/>
          </p:nvSpPr>
          <p:spPr bwMode="auto">
            <a:xfrm>
              <a:off x="2030" y="2755"/>
              <a:ext cx="2466" cy="1333"/>
            </a:xfrm>
            <a:prstGeom prst="rect">
              <a:avLst/>
            </a:prstGeom>
            <a:solidFill>
              <a:srgbClr val="FF9900">
                <a:alpha val="18039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2" name="Rectangle 9"/>
            <p:cNvSpPr>
              <a:spLocks noChangeArrowheads="1"/>
            </p:cNvSpPr>
            <p:nvPr/>
          </p:nvSpPr>
          <p:spPr bwMode="auto">
            <a:xfrm>
              <a:off x="2030" y="2047"/>
              <a:ext cx="2494" cy="311"/>
            </a:xfrm>
            <a:prstGeom prst="rect">
              <a:avLst/>
            </a:prstGeom>
            <a:solidFill>
              <a:srgbClr val="33CC33">
                <a:alpha val="25882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1446" name="Text Box 10"/>
          <p:cNvSpPr txBox="1">
            <a:spLocks noChangeArrowheads="1"/>
          </p:cNvSpPr>
          <p:nvPr/>
        </p:nvSpPr>
        <p:spPr bwMode="auto">
          <a:xfrm>
            <a:off x="2816225" y="773113"/>
            <a:ext cx="607695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100" b="1">
                <a:ea typeface="微软雅黑" panose="020B0503020204020204" pitchFamily="34" charset="-122"/>
              </a:rPr>
              <a:t>功能</a:t>
            </a:r>
            <a:r>
              <a:rPr lang="zh-CN" altLang="en-US" sz="2100" b="1">
                <a:solidFill>
                  <a:srgbClr val="FF0000"/>
                </a:solidFill>
                <a:ea typeface="微软雅黑" panose="020B0503020204020204" pitchFamily="34" charset="-122"/>
              </a:rPr>
              <a:t>转换</a:t>
            </a:r>
            <a:r>
              <a:rPr lang="zh-CN" altLang="en-US" sz="2100" b="1">
                <a:ea typeface="微软雅黑" panose="020B0503020204020204" pitchFamily="34" charset="-122"/>
              </a:rPr>
              <a:t>：上层是下层的</a:t>
            </a:r>
            <a:r>
              <a:rPr lang="zh-CN" altLang="en-US" sz="2100" b="1">
                <a:solidFill>
                  <a:srgbClr val="FF0000"/>
                </a:solidFill>
                <a:ea typeface="微软雅黑" panose="020B0503020204020204" pitchFamily="34" charset="-122"/>
              </a:rPr>
              <a:t>抽象</a:t>
            </a:r>
            <a:r>
              <a:rPr lang="zh-CN" altLang="en-US" sz="2100" b="1">
                <a:ea typeface="微软雅黑" panose="020B0503020204020204" pitchFamily="34" charset="-122"/>
              </a:rPr>
              <a:t>，下层是上层的</a:t>
            </a:r>
            <a:r>
              <a:rPr lang="zh-CN" altLang="en-US" sz="2100" b="1">
                <a:solidFill>
                  <a:srgbClr val="FF0000"/>
                </a:solidFill>
                <a:ea typeface="微软雅黑" panose="020B0503020204020204" pitchFamily="34" charset="-122"/>
              </a:rPr>
              <a:t>实现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100" b="1">
                <a:solidFill>
                  <a:srgbClr val="FF0000"/>
                </a:solidFill>
                <a:ea typeface="微软雅黑" panose="020B0503020204020204" pitchFamily="34" charset="-122"/>
              </a:rPr>
              <a:t>底层为上层提供支撑环境！</a:t>
            </a:r>
          </a:p>
        </p:txBody>
      </p:sp>
      <p:sp>
        <p:nvSpPr>
          <p:cNvPr id="578571" name="Text Box 11"/>
          <p:cNvSpPr txBox="1">
            <a:spLocks noChangeArrowheads="1"/>
          </p:cNvSpPr>
          <p:nvPr/>
        </p:nvSpPr>
        <p:spPr bwMode="auto">
          <a:xfrm>
            <a:off x="134938" y="6219825"/>
            <a:ext cx="8937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CC3300"/>
                </a:solidFill>
                <a:ea typeface="微软雅黑" panose="020B0503020204020204" pitchFamily="34" charset="-122"/>
              </a:rPr>
              <a:t>最高层抽象就是点点鼠标、拖拖图标、敲敲键盘，但这背后有多少层转化啊！</a:t>
            </a:r>
          </a:p>
        </p:txBody>
      </p:sp>
      <p:sp>
        <p:nvSpPr>
          <p:cNvPr id="61448" name="灯片编号占位符 11"/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914400" y="3821389"/>
            <a:ext cx="27432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是对硬件的抽象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010400" y="3226769"/>
            <a:ext cx="227171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所有软件功能都建立在</a:t>
            </a:r>
            <a:r>
              <a:rPr lang="en-US" altLang="zh-CN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之上</a:t>
            </a:r>
          </a:p>
        </p:txBody>
      </p:sp>
      <p:sp>
        <p:nvSpPr>
          <p:cNvPr id="15" name="Rectangle 1"/>
          <p:cNvSpPr/>
          <p:nvPr/>
        </p:nvSpPr>
        <p:spPr bwMode="auto">
          <a:xfrm>
            <a:off x="0" y="-3949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6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E8A6AA28-F5DD-4CC0-9E9B-5F74D0A7E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533" y="3390502"/>
            <a:ext cx="27432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软硬件交界面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8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78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7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71" grpId="0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534400" cy="1193800"/>
          </a:xfrm>
        </p:spPr>
        <p:txBody>
          <a:bodyPr/>
          <a:lstStyle/>
          <a:p>
            <a:r>
              <a:rPr lang="zh-CN" altLang="en-US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计算机系统的抽象表示</a:t>
            </a:r>
            <a:br>
              <a:rPr lang="en-US" altLang="zh-CN"/>
            </a:br>
            <a:r>
              <a:rPr lang="en-US" altLang="zh-CN"/>
              <a:t>                                   -</a:t>
            </a:r>
            <a:r>
              <a:rPr lang="zh-CN" altLang="en-US">
                <a:solidFill>
                  <a:srgbClr val="FF0000"/>
                </a:solidFill>
              </a:rPr>
              <a:t>隐藏实际实现的复杂性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76400"/>
            <a:ext cx="5791200" cy="297180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4953000"/>
            <a:ext cx="4343400" cy="121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r>
              <a:rPr lang="zh-CN" altLang="en-US" sz="2800" b="1" ker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微软：通用语言运行时</a:t>
            </a:r>
            <a:r>
              <a:rPr lang="en-US" altLang="zh-CN" sz="2800" b="1" ker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CLR</a:t>
            </a:r>
          </a:p>
          <a:p>
            <a:r>
              <a:rPr lang="en-US" altLang="zh-CN" sz="2800" b="1" ker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SUN</a:t>
            </a:r>
            <a:r>
              <a:rPr lang="zh-CN" altLang="en-US" sz="2800" b="1" ker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ker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2800" b="1" ker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虚拟机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381750" y="1600200"/>
            <a:ext cx="2609850" cy="495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zh-CN" altLang="en-US" sz="2200" b="1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中间层语言</a:t>
            </a:r>
            <a:r>
              <a:rPr lang="zh-CN" altLang="en-US" sz="2200" b="1" ker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b="1" ker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MSIL</a:t>
            </a: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en-US" altLang="zh-CN" sz="2200" b="1" ker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200" b="1" ker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字节码</a:t>
            </a:r>
            <a:r>
              <a:rPr lang="en-US" altLang="zh-CN" sz="2200" b="1" ker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ker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endParaRPr lang="en-US" altLang="zh-CN" sz="2200" b="1" kern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en-US" altLang="zh-CN" sz="2200" b="1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2200" b="1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快速迁移部署</a:t>
            </a:r>
            <a:r>
              <a:rPr lang="zh-CN" altLang="en-US" sz="2200" b="1" ker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：虚拟机开发</a:t>
            </a:r>
            <a:endParaRPr lang="en-US" altLang="zh-CN" sz="2200" b="1" kern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zh-CN" altLang="en-US" sz="2200" b="1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用户：</a:t>
            </a:r>
            <a:r>
              <a:rPr lang="en-US" altLang="zh-CN" sz="2200" b="1" ker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200" b="1" ker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驱动程序、</a:t>
            </a:r>
            <a:r>
              <a:rPr lang="en-US" altLang="zh-CN" sz="2200" b="1" ker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200" b="1" ker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不再面向具体</a:t>
            </a:r>
            <a:r>
              <a:rPr lang="en-US" altLang="zh-CN" sz="2200" b="1" ker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200" b="1" ker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，面向</a:t>
            </a:r>
            <a:r>
              <a:rPr lang="en-US" altLang="zh-CN" sz="2200" b="1" ker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</a:t>
            </a:r>
            <a:r>
              <a:rPr lang="zh-CN" altLang="en-US" sz="2200" b="1" ker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的虚拟机程序不需移植</a:t>
            </a:r>
            <a:endParaRPr lang="en-US" altLang="zh-CN" sz="2200" b="1" kern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zh-CN" altLang="en-US" sz="2200" b="1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</a:t>
            </a:r>
            <a:r>
              <a:rPr lang="zh-CN" altLang="en-US" sz="2200" b="1" ker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：都不面向</a:t>
            </a:r>
            <a:r>
              <a:rPr lang="en-US" altLang="zh-CN" sz="2200" b="1" ker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2200" b="1" ker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lang="en-US" altLang="zh-CN" sz="2200" b="1" ker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"/>
          <p:cNvSpPr/>
          <p:nvPr/>
        </p:nvSpPr>
        <p:spPr bwMode="auto">
          <a:xfrm>
            <a:off x="0" y="-3949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122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altLang="zh-CN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要点</a:t>
            </a:r>
            <a:endParaRPr 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课程主题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五个现实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可执行程序是怎么生成的（程序员的角度）？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可执行程序是怎么运行的（程序员的角度）？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怎么优化源程序（程序员的角度）？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计算机系统层次模型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本课程的地位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课程考核与学术诚信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1092200"/>
          </a:xfr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algn="ctr"/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计算无处不在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普适计算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9300" y="1225550"/>
            <a:ext cx="2895600" cy="2355850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从低往上，从里到外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简单方便性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Tradeoff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：开销，性价比，内外、上下、软硬、开发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运维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800600"/>
            <a:ext cx="9035988" cy="1846262"/>
          </a:xfrm>
          <a:prstGeom prst="rect">
            <a:avLst/>
          </a:prstGeom>
        </p:spPr>
      </p:pic>
      <p:sp>
        <p:nvSpPr>
          <p:cNvPr id="6" name="内容占位符 2"/>
          <p:cNvSpPr txBox="1"/>
          <p:nvPr/>
        </p:nvSpPr>
        <p:spPr bwMode="auto">
          <a:xfrm>
            <a:off x="558800" y="1143000"/>
            <a:ext cx="5842000" cy="3505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9pPr>
          </a:lstStyle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无处不在：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NPU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APU</a:t>
            </a:r>
          </a:p>
          <a:p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存储无处不在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无处不在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无处不在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计算机无处不在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语言无处不在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网络无处不在：网络是一种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计算无处不在：云计算、网格、物联网</a:t>
            </a:r>
          </a:p>
        </p:txBody>
      </p:sp>
      <p:sp>
        <p:nvSpPr>
          <p:cNvPr id="7" name="Rectangle 1"/>
          <p:cNvSpPr/>
          <p:nvPr/>
        </p:nvSpPr>
        <p:spPr bwMode="auto">
          <a:xfrm>
            <a:off x="0" y="-3949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1092200"/>
          </a:xfr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algn="ctr"/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并发与并行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-Amdahl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定律</a:t>
            </a: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58800" y="1143000"/>
            <a:ext cx="8128000" cy="510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9pPr>
          </a:lstStyle>
          <a:p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Concurrency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：同时具有多个活动的系统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Parallelism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：用并发使一个系统运行的更快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等已经是并发的系统，一个进程也可同时执行多个线程（控制流）。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单处理器系统下的并发是模拟出来的！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多处理器系统：多核、超线程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指令级并行：流水线、超标量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并行：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SSE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AVR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"/>
          <p:cNvSpPr/>
          <p:nvPr/>
        </p:nvSpPr>
        <p:spPr bwMode="auto">
          <a:xfrm>
            <a:off x="0" y="-3949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Amdahl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定律</a:t>
            </a:r>
            <a:endParaRPr lang="zh-CN" altLang="en-US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558800" y="1143000"/>
            <a:ext cx="8128000" cy="510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9pPr>
          </a:lstStyle>
          <a:p>
            <a:r>
              <a:rPr lang="zh-CN" altLang="en-US" kern="0">
                <a:latin typeface="微软雅黑" panose="020B0503020204020204" pitchFamily="34" charset="-122"/>
                <a:ea typeface="微软雅黑" panose="020B0503020204020204" pitchFamily="34" charset="-122"/>
              </a:rPr>
              <a:t>系统中对某一部件采用更快执行方式所能获得的系统性能改进程度，取决于这种执行方式被使用的频率，或所占总执行时间的比例。</a:t>
            </a:r>
            <a:endParaRPr lang="en-US" altLang="zh-CN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>
                <a:latin typeface="微软雅黑" panose="020B0503020204020204" pitchFamily="34" charset="-122"/>
                <a:ea typeface="微软雅黑" panose="020B0503020204020204" pitchFamily="34" charset="-122"/>
              </a:rPr>
              <a:t>通过更快的处理器来获得加速是由慢的系统组件所限制</a:t>
            </a:r>
            <a:endParaRPr lang="en-US" altLang="zh-CN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/>
              <a:t>S=1/(1-a+a/n)</a:t>
            </a:r>
          </a:p>
          <a:p>
            <a:pPr lvl="1"/>
            <a:r>
              <a:rPr lang="zh-CN" altLang="en-US"/>
              <a:t>其中，</a:t>
            </a:r>
            <a:r>
              <a:rPr lang="en-US" altLang="zh-CN"/>
              <a:t>a</a:t>
            </a:r>
            <a:r>
              <a:rPr lang="zh-CN" altLang="en-US"/>
              <a:t>为并行计算部分所占比例，</a:t>
            </a:r>
            <a:r>
              <a:rPr lang="en-US" altLang="zh-CN"/>
              <a:t>n</a:t>
            </a:r>
            <a:r>
              <a:rPr lang="zh-CN" altLang="en-US"/>
              <a:t>为并行处理结点个数。这样，当</a:t>
            </a:r>
            <a:r>
              <a:rPr lang="en-US" altLang="zh-CN"/>
              <a:t>1-a=0</a:t>
            </a:r>
            <a:r>
              <a:rPr lang="zh-CN" altLang="en-US"/>
              <a:t>时，</a:t>
            </a:r>
            <a:r>
              <a:rPr lang="en-US" altLang="zh-CN"/>
              <a:t>(</a:t>
            </a:r>
            <a:r>
              <a:rPr lang="zh-CN" altLang="en-US"/>
              <a:t>即没有串行，只有并行</a:t>
            </a:r>
            <a:r>
              <a:rPr lang="en-US" altLang="zh-CN"/>
              <a:t>)</a:t>
            </a:r>
            <a:r>
              <a:rPr lang="zh-CN" altLang="en-US"/>
              <a:t>最大加速比</a:t>
            </a:r>
            <a:r>
              <a:rPr lang="en-US" altLang="zh-CN"/>
              <a:t>s=n</a:t>
            </a:r>
            <a:r>
              <a:rPr lang="zh-CN" altLang="en-US"/>
              <a:t>；当</a:t>
            </a:r>
            <a:r>
              <a:rPr lang="en-US" altLang="zh-CN"/>
              <a:t>a=0</a:t>
            </a:r>
            <a:r>
              <a:rPr lang="zh-CN" altLang="en-US"/>
              <a:t>时（即只有串行，没有并行），最小加速比</a:t>
            </a:r>
            <a:r>
              <a:rPr lang="en-US" altLang="zh-CN"/>
              <a:t>s=1</a:t>
            </a:r>
            <a:r>
              <a:rPr lang="zh-CN" altLang="en-US"/>
              <a:t>；当</a:t>
            </a:r>
            <a:r>
              <a:rPr lang="en-US" altLang="zh-CN"/>
              <a:t>n→∞</a:t>
            </a:r>
            <a:r>
              <a:rPr lang="zh-CN" altLang="en-US"/>
              <a:t>时，极限加速比</a:t>
            </a:r>
            <a:r>
              <a:rPr lang="en-US" altLang="zh-CN"/>
              <a:t>s→ 1/</a:t>
            </a:r>
            <a:r>
              <a:rPr lang="zh-CN" altLang="en-US"/>
              <a:t>（</a:t>
            </a:r>
            <a:r>
              <a:rPr lang="en-US" altLang="zh-CN"/>
              <a:t>1-a</a:t>
            </a:r>
            <a:r>
              <a:rPr lang="zh-CN" altLang="en-US"/>
              <a:t>），这也就是加速比的上限。例如，若串行代码占整个代码的</a:t>
            </a:r>
            <a:r>
              <a:rPr lang="en-US" altLang="zh-CN"/>
              <a:t>25%</a:t>
            </a:r>
            <a:r>
              <a:rPr lang="zh-CN" altLang="en-US"/>
              <a:t>，则并行处理的总体性能不可能超过</a:t>
            </a:r>
            <a:r>
              <a:rPr lang="en-US" altLang="zh-CN"/>
              <a:t>4</a:t>
            </a:r>
            <a:r>
              <a:rPr lang="zh-CN" altLang="en-US"/>
              <a:t>。这一公式已被学术界所接受，并被称做“阿姆达尔定律”，也称为“安达尔定理”</a:t>
            </a:r>
            <a:r>
              <a:rPr lang="en-US" altLang="zh-CN"/>
              <a:t>(Amdahl law)</a:t>
            </a:r>
            <a:r>
              <a:rPr lang="zh-CN" altLang="en-US"/>
              <a:t>。</a:t>
            </a:r>
          </a:p>
          <a:p>
            <a:endParaRPr lang="zh-CN" altLang="en-US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/>
          <p:cNvSpPr/>
          <p:nvPr/>
        </p:nvSpPr>
        <p:spPr bwMode="auto">
          <a:xfrm>
            <a:off x="0" y="-3949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8674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七、本课程的地位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</a:t>
            </a:r>
            <a:r>
              <a:rPr lang="zh-CN" altLang="en-US" dirty="0"/>
              <a:t>课程愿景</a:t>
            </a: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多数系统课程是建设为中心的</a:t>
            </a:r>
            <a:endParaRPr lang="en-US" dirty="0"/>
          </a:p>
          <a:p>
            <a:pPr lvl="1"/>
            <a:r>
              <a:rPr lang="zh-CN" altLang="en-US" dirty="0"/>
              <a:t>计算机体系结构</a:t>
            </a:r>
            <a:endParaRPr lang="en-US" dirty="0"/>
          </a:p>
          <a:p>
            <a:pPr lvl="2"/>
            <a:r>
              <a:rPr lang="zh-CN" altLang="en-US" dirty="0"/>
              <a:t>用</a:t>
            </a:r>
            <a:r>
              <a:rPr lang="en-US" dirty="0"/>
              <a:t>Verilog</a:t>
            </a:r>
            <a:r>
              <a:rPr lang="zh-CN" altLang="en-US" dirty="0"/>
              <a:t>设计流水线处理器</a:t>
            </a:r>
            <a:r>
              <a:rPr lang="en-US" altLang="zh-CN" dirty="0"/>
              <a:t> </a:t>
            </a:r>
            <a:endParaRPr lang="en-US" dirty="0"/>
          </a:p>
          <a:p>
            <a:pPr lvl="1"/>
            <a:r>
              <a:rPr lang="en-US" dirty="0"/>
              <a:t>O</a:t>
            </a:r>
            <a:r>
              <a:rPr lang="en-US" altLang="zh-CN" dirty="0"/>
              <a:t>S</a:t>
            </a:r>
            <a:endParaRPr lang="en-US" dirty="0"/>
          </a:p>
          <a:p>
            <a:pPr lvl="2"/>
            <a:r>
              <a:rPr lang="zh-CN" altLang="en-US" dirty="0"/>
              <a:t>实现</a:t>
            </a:r>
            <a:r>
              <a:rPr lang="en-US" altLang="zh-CN" dirty="0"/>
              <a:t>OS</a:t>
            </a:r>
            <a:r>
              <a:rPr lang="zh-CN" altLang="en-US" dirty="0"/>
              <a:t>的示例部分</a:t>
            </a:r>
            <a:endParaRPr lang="en-US" dirty="0"/>
          </a:p>
          <a:p>
            <a:pPr lvl="1"/>
            <a:r>
              <a:rPr lang="zh-CN" altLang="en-US" dirty="0"/>
              <a:t>编译器</a:t>
            </a:r>
            <a:endParaRPr lang="en-US" dirty="0"/>
          </a:p>
          <a:p>
            <a:pPr lvl="2"/>
            <a:r>
              <a:rPr lang="zh-CN" altLang="en-US" dirty="0"/>
              <a:t>编写简单语言的编译器</a:t>
            </a:r>
            <a:endParaRPr lang="en-US" dirty="0"/>
          </a:p>
          <a:p>
            <a:pPr lvl="1"/>
            <a:r>
              <a:rPr lang="zh-CN" altLang="en-US" dirty="0"/>
              <a:t>网络</a:t>
            </a:r>
            <a:endParaRPr lang="en-US" dirty="0"/>
          </a:p>
          <a:p>
            <a:pPr lvl="2"/>
            <a:r>
              <a:rPr lang="zh-CN" altLang="en-US" dirty="0"/>
              <a:t>实现并模拟网络协议</a:t>
            </a:r>
            <a:endParaRPr 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9698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我们的课程是程序员为核心的</a:t>
            </a:r>
            <a:r>
              <a:rPr lang="en-US" altLang="zh-CN"/>
              <a:t>—</a:t>
            </a:r>
            <a:r>
              <a:rPr lang="zh-CN" altLang="en-US"/>
              <a:t>程序员的视野</a:t>
            </a:r>
            <a:endParaRPr lang="en-US" dirty="0"/>
          </a:p>
          <a:p>
            <a:pPr lvl="1"/>
            <a:r>
              <a:rPr lang="zh-CN" altLang="en-US"/>
              <a:t>目标：通过更多地理解底层系统，成为更有效的程序员</a:t>
            </a:r>
            <a:endParaRPr lang="en-US" altLang="zh-CN"/>
          </a:p>
          <a:p>
            <a:pPr lvl="1"/>
            <a:r>
              <a:rPr lang="zh-CN" altLang="en-US"/>
              <a:t>使你能</a:t>
            </a:r>
            <a:endParaRPr lang="en-US" dirty="0"/>
          </a:p>
          <a:p>
            <a:pPr lvl="2"/>
            <a:r>
              <a:rPr lang="zh-CN" altLang="en-US"/>
              <a:t>编写更加可靠、有效的程序</a:t>
            </a:r>
            <a:endParaRPr lang="en-US" dirty="0"/>
          </a:p>
          <a:p>
            <a:pPr lvl="2"/>
            <a:r>
              <a:rPr lang="zh-CN" altLang="en-US"/>
              <a:t>将需要钩子的特性合并到操作系统中</a:t>
            </a:r>
            <a:endParaRPr lang="en-US" dirty="0"/>
          </a:p>
          <a:p>
            <a:pPr lvl="3"/>
            <a:r>
              <a:rPr lang="zh-CN" altLang="en-US"/>
              <a:t>如</a:t>
            </a:r>
            <a:r>
              <a:rPr lang="en-US"/>
              <a:t>, </a:t>
            </a:r>
            <a:r>
              <a:rPr lang="zh-CN" altLang="en-US"/>
              <a:t>并发性</a:t>
            </a:r>
            <a:r>
              <a:rPr lang="en-US"/>
              <a:t>, </a:t>
            </a:r>
            <a:r>
              <a:rPr lang="zh-CN" altLang="en-US"/>
              <a:t>信号句柄</a:t>
            </a:r>
            <a:endParaRPr lang="en-US" dirty="0"/>
          </a:p>
          <a:p>
            <a:pPr lvl="1"/>
            <a:r>
              <a:rPr lang="zh-CN" altLang="en-US"/>
              <a:t>这门课包括你们不会在其他地方看到的内容</a:t>
            </a:r>
            <a:endParaRPr lang="en-US" altLang="zh-CN"/>
          </a:p>
          <a:p>
            <a:pPr lvl="1"/>
            <a:r>
              <a:rPr lang="zh-CN" altLang="en-US"/>
              <a:t>不仅仅是专门的黑客的课程</a:t>
            </a:r>
            <a:endParaRPr lang="en-US" dirty="0"/>
          </a:p>
          <a:p>
            <a:pPr lvl="2"/>
            <a:r>
              <a:rPr lang="zh-CN" altLang="en-US" b="1"/>
              <a:t>我们把隐藏的黑客带到每个人的面前</a:t>
            </a:r>
            <a:r>
              <a:rPr lang="en-US" b="1"/>
              <a:t>!</a:t>
            </a:r>
            <a:endParaRPr lang="en-US" b="1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0722" name="Rectangle 2"/>
          <p:cNvSpPr/>
          <p:nvPr/>
        </p:nvSpPr>
        <p:spPr bwMode="auto">
          <a:xfrm>
            <a:off x="6996113" y="2286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329272" y="1929740"/>
            <a:ext cx="8382000" cy="647700"/>
          </a:xfrm>
        </p:spPr>
        <p:txBody>
          <a:bodyPr/>
          <a:lstStyle/>
          <a:p>
            <a:pPr marL="119380" indent="-119380" algn="ctr"/>
            <a:r>
              <a:rPr lang="zh-CN" altLang="en-US"/>
              <a:t>教       师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66352" y="3860658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/>
              <a:t>史先俊</a:t>
            </a:r>
            <a:endParaRPr 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152" y="3479360"/>
            <a:ext cx="1819275" cy="181927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566862" y="359528"/>
            <a:ext cx="68913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八、课程考核与学术诚信</a:t>
            </a:r>
            <a:endParaRPr lang="en-US" altLang="zh-CN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9938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欺骗</a:t>
            </a:r>
            <a:r>
              <a:rPr lang="en-US"/>
              <a:t>: </a:t>
            </a:r>
            <a:r>
              <a:rPr lang="zh-CN" altLang="en-US"/>
              <a:t>描述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10200"/>
          </a:xfrm>
        </p:spPr>
        <p:txBody>
          <a:bodyPr>
            <a:normAutofit/>
          </a:bodyPr>
          <a:lstStyle/>
          <a:p>
            <a:r>
              <a:rPr lang="zh-CN" altLang="en-US"/>
              <a:t>什么是欺骗</a:t>
            </a:r>
            <a:r>
              <a:rPr lang="en-US"/>
              <a:t>?</a:t>
            </a:r>
            <a:endParaRPr lang="en-US" dirty="0"/>
          </a:p>
          <a:p>
            <a:pPr lvl="1"/>
            <a:r>
              <a:rPr lang="zh-CN" altLang="en-US"/>
              <a:t>共享代码</a:t>
            </a:r>
            <a:r>
              <a:rPr lang="en-US"/>
              <a:t>: </a:t>
            </a:r>
            <a:r>
              <a:rPr lang="zh-CN" altLang="en-US"/>
              <a:t>通过拷贝</a:t>
            </a:r>
            <a:r>
              <a:rPr lang="en-US"/>
              <a:t>, </a:t>
            </a:r>
            <a:r>
              <a:rPr lang="zh-CN" altLang="en-US"/>
              <a:t>重敲</a:t>
            </a:r>
            <a:r>
              <a:rPr lang="en-US"/>
              <a:t>, </a:t>
            </a:r>
            <a:r>
              <a:rPr lang="zh-CN" altLang="en-US"/>
              <a:t>看看</a:t>
            </a:r>
            <a:r>
              <a:rPr lang="en-US"/>
              <a:t>,</a:t>
            </a:r>
            <a:r>
              <a:rPr lang="zh-CN" altLang="en-US"/>
              <a:t>或提供文件</a:t>
            </a:r>
            <a:endParaRPr lang="en-US" dirty="0"/>
          </a:p>
          <a:p>
            <a:pPr lvl="1"/>
            <a:r>
              <a:rPr lang="zh-CN" altLang="en-US"/>
              <a:t>描述</a:t>
            </a:r>
            <a:r>
              <a:rPr lang="en-US"/>
              <a:t>: </a:t>
            </a:r>
            <a:r>
              <a:rPr lang="zh-CN" altLang="en-US"/>
              <a:t>一个人向其他人口头描述代码</a:t>
            </a:r>
            <a:r>
              <a:rPr lang="en-US"/>
              <a:t>.</a:t>
            </a:r>
            <a:endParaRPr lang="en-US" dirty="0"/>
          </a:p>
          <a:p>
            <a:pPr lvl="1"/>
            <a:r>
              <a:rPr lang="zh-CN" altLang="en-US"/>
              <a:t>辅导</a:t>
            </a:r>
            <a:r>
              <a:rPr lang="en-US"/>
              <a:t>: </a:t>
            </a:r>
            <a:r>
              <a:rPr lang="zh-CN" altLang="en-US"/>
              <a:t>一个一行地帮你的朋友写实验</a:t>
            </a:r>
            <a:endParaRPr lang="en-US" dirty="0"/>
          </a:p>
          <a:p>
            <a:pPr lvl="1"/>
            <a:r>
              <a:rPr lang="zh-CN" altLang="en-US"/>
              <a:t>为答案进行</a:t>
            </a:r>
            <a:r>
              <a:rPr lang="en-US" altLang="zh-CN"/>
              <a:t>Web</a:t>
            </a:r>
            <a:r>
              <a:rPr lang="zh-CN" altLang="en-US"/>
              <a:t>搜索</a:t>
            </a:r>
            <a:endParaRPr lang="en-US" dirty="0"/>
          </a:p>
          <a:p>
            <a:pPr lvl="1"/>
            <a:r>
              <a:rPr lang="zh-CN" altLang="en-US"/>
              <a:t>从前面的课程或在线解决方案中拷贝代码</a:t>
            </a:r>
            <a:endParaRPr lang="en-US"/>
          </a:p>
          <a:p>
            <a:pPr lvl="2"/>
            <a:r>
              <a:rPr lang="zh-CN" altLang="en-US"/>
              <a:t>你只允许使用我们提供的代码，或</a:t>
            </a:r>
            <a:r>
              <a:rPr lang="en-US"/>
              <a:t> CS:APP website</a:t>
            </a:r>
          </a:p>
          <a:p>
            <a:r>
              <a:rPr lang="zh-CN" altLang="en-US"/>
              <a:t>什么不是欺骗</a:t>
            </a:r>
            <a:r>
              <a:rPr lang="en-US"/>
              <a:t>?</a:t>
            </a:r>
            <a:endParaRPr lang="en-US" dirty="0"/>
          </a:p>
          <a:p>
            <a:pPr lvl="1"/>
            <a:r>
              <a:rPr lang="zh-CN" altLang="en-US"/>
              <a:t>解释怎么使用系统和工具</a:t>
            </a:r>
            <a:endParaRPr lang="en-US" dirty="0"/>
          </a:p>
          <a:p>
            <a:pPr lvl="1"/>
            <a:r>
              <a:rPr lang="zh-CN" altLang="en-US"/>
              <a:t>帮助其他人进行高层次的设计问题</a:t>
            </a:r>
            <a:endParaRPr lang="en-US"/>
          </a:p>
          <a:p>
            <a:endParaRPr lang="en-US"/>
          </a:p>
          <a:p>
            <a:r>
              <a:rPr lang="zh-CN" altLang="en-US"/>
              <a:t>详情请参阅课程大纲</a:t>
            </a:r>
            <a:r>
              <a:rPr lang="en-US"/>
              <a:t>.</a:t>
            </a:r>
            <a:endParaRPr lang="en-US" dirty="0"/>
          </a:p>
          <a:p>
            <a:pPr lvl="1"/>
            <a:r>
              <a:rPr lang="zh-CN" altLang="en-US"/>
              <a:t>无知不是借口</a:t>
            </a:r>
            <a:endParaRPr 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9938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欺骗</a:t>
            </a:r>
            <a:r>
              <a:rPr lang="en-US"/>
              <a:t>: </a:t>
            </a:r>
            <a:r>
              <a:rPr lang="zh-CN" altLang="en-US"/>
              <a:t>后果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</p:spPr>
        <p:txBody>
          <a:bodyPr>
            <a:normAutofit/>
          </a:bodyPr>
          <a:lstStyle/>
          <a:p>
            <a:r>
              <a:rPr lang="zh-CN" altLang="en-US"/>
              <a:t>对欺骗的处罚</a:t>
            </a:r>
            <a:r>
              <a:rPr lang="en-US"/>
              <a:t>:</a:t>
            </a:r>
            <a:endParaRPr lang="en-US" dirty="0"/>
          </a:p>
          <a:p>
            <a:pPr lvl="1"/>
            <a:r>
              <a:rPr lang="zh-CN" altLang="en-US"/>
              <a:t>从课程里剔除：不及格</a:t>
            </a:r>
            <a:r>
              <a:rPr lang="en-US"/>
              <a:t> (</a:t>
            </a:r>
            <a:r>
              <a:rPr lang="zh-CN" altLang="en-US"/>
              <a:t>没有例外</a:t>
            </a:r>
            <a:r>
              <a:rPr lang="en-US"/>
              <a:t>!)</a:t>
            </a:r>
            <a:endParaRPr lang="en-US" dirty="0"/>
          </a:p>
          <a:p>
            <a:pPr lvl="1"/>
            <a:r>
              <a:rPr lang="zh-CN" altLang="en-US"/>
              <a:t>你的档案中：永远记录在案</a:t>
            </a:r>
            <a:endParaRPr lang="en-US" dirty="0"/>
          </a:p>
          <a:p>
            <a:pPr lvl="1"/>
            <a:r>
              <a:rPr lang="zh-CN" altLang="en-US"/>
              <a:t>你的教师的个人的蔑视</a:t>
            </a:r>
            <a:endParaRPr lang="en-US" dirty="0"/>
          </a:p>
          <a:p>
            <a:endParaRPr lang="en-US" dirty="0"/>
          </a:p>
          <a:p>
            <a:r>
              <a:rPr lang="zh-CN" altLang="en-US"/>
              <a:t>欺骗的检查</a:t>
            </a:r>
            <a:r>
              <a:rPr lang="en-US"/>
              <a:t>:</a:t>
            </a:r>
            <a:endParaRPr lang="en-US" dirty="0"/>
          </a:p>
          <a:p>
            <a:pPr lvl="1"/>
            <a:r>
              <a:rPr lang="zh-CN" altLang="en-US"/>
              <a:t>我们有专业的代码剽窃检查工具</a:t>
            </a:r>
            <a:endParaRPr lang="en-US"/>
          </a:p>
          <a:p>
            <a:pPr lvl="1"/>
            <a:r>
              <a:rPr lang="zh-CN" altLang="en-US"/>
              <a:t>每一年都有多个欺骗并在各课程</a:t>
            </a:r>
            <a:r>
              <a:rPr lang="en-US" altLang="zh-CN"/>
              <a:t>failure</a:t>
            </a:r>
            <a:r>
              <a:rPr lang="zh-CN" altLang="en-US"/>
              <a:t>的学生</a:t>
            </a:r>
            <a:r>
              <a:rPr lang="en-US"/>
              <a:t>. </a:t>
            </a:r>
          </a:p>
          <a:p>
            <a:pPr lvl="1"/>
            <a:r>
              <a:rPr lang="zh-CN" altLang="en-US"/>
              <a:t>一些从本校开除</a:t>
            </a:r>
            <a:endParaRPr lang="en-US" dirty="0"/>
          </a:p>
          <a:p>
            <a:pPr lvl="1"/>
            <a:endParaRPr lang="en-US" dirty="0"/>
          </a:p>
          <a:p>
            <a:r>
              <a:rPr lang="zh-CN" altLang="en-US"/>
              <a:t>不要做</a:t>
            </a:r>
            <a:r>
              <a:rPr lang="en-US"/>
              <a:t>!</a:t>
            </a:r>
            <a:endParaRPr lang="en-US" dirty="0"/>
          </a:p>
          <a:p>
            <a:pPr lvl="1"/>
            <a:r>
              <a:rPr lang="zh-CN" altLang="en-US"/>
              <a:t>太早开始</a:t>
            </a:r>
            <a:endParaRPr lang="en-US" dirty="0"/>
          </a:p>
          <a:p>
            <a:pPr lvl="1"/>
            <a:r>
              <a:rPr lang="zh-CN" altLang="en-US"/>
              <a:t>当卡住时问助教等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1746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教材</a:t>
            </a: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Randal E. Bryant and David R. </a:t>
            </a:r>
            <a:r>
              <a:rPr lang="en-US" dirty="0" err="1"/>
              <a:t>O’Hallaron</a:t>
            </a:r>
            <a:r>
              <a:rPr lang="en-US" dirty="0"/>
              <a:t>, </a:t>
            </a:r>
          </a:p>
          <a:p>
            <a:pPr lvl="1"/>
            <a:r>
              <a:rPr lang="en-US" i="1" dirty="0"/>
              <a:t>Computer Systems: A Programmer’s Perspective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Third Edition </a:t>
            </a:r>
            <a:r>
              <a:rPr lang="en-US" dirty="0"/>
              <a:t>(CS:APP3e), Pearson    </a:t>
            </a:r>
            <a:r>
              <a:rPr lang="zh-CN" altLang="en-US" dirty="0"/>
              <a:t>深入理解计算机系统 </a:t>
            </a:r>
            <a:r>
              <a:rPr lang="en-US" altLang="zh-CN" dirty="0"/>
              <a:t>3-</a:t>
            </a:r>
            <a:r>
              <a:rPr lang="zh-CN" altLang="en-US" dirty="0"/>
              <a:t>机械工业出版社</a:t>
            </a:r>
            <a:endParaRPr lang="en-US" dirty="0"/>
          </a:p>
          <a:p>
            <a:pPr lvl="1"/>
            <a:r>
              <a:rPr lang="en-US" dirty="0"/>
              <a:t>http://</a:t>
            </a:r>
            <a:r>
              <a:rPr lang="en-US" dirty="0" err="1"/>
              <a:t>csapp.cs.cmu.edu</a:t>
            </a:r>
            <a:endParaRPr lang="en-US" dirty="0"/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这本书对这门课很重要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</a:p>
          <a:p>
            <a:pPr lvl="2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如何解决实验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练习题中有典型的考试题目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/>
          </a:p>
          <a:p>
            <a:r>
              <a:rPr lang="zh-CN" altLang="en-US" dirty="0"/>
              <a:t>计算机系统基础</a:t>
            </a:r>
            <a:endParaRPr lang="en-US" altLang="zh-CN" dirty="0"/>
          </a:p>
          <a:p>
            <a:pPr lvl="1"/>
            <a:r>
              <a:rPr lang="zh-CN" altLang="en-US" dirty="0"/>
              <a:t>南京大学 袁春风</a:t>
            </a:r>
            <a:endParaRPr lang="en-US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382000" cy="579120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课程</a:t>
            </a:r>
            <a:r>
              <a:rPr lang="en-US" altLang="zh-CN" dirty="0"/>
              <a:t> Web</a:t>
            </a:r>
            <a:r>
              <a:rPr lang="zh-CN" altLang="en-US" dirty="0"/>
              <a:t>网站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FF0000"/>
                </a:solidFill>
                <a:hlinkClick r:id="rId2"/>
              </a:rPr>
              <a:t>http://www.cs.cmu.edu/~213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552450" lvl="1"/>
            <a:r>
              <a:rPr lang="en-US" altLang="zh-CN" dirty="0"/>
              <a:t>CMU</a:t>
            </a:r>
            <a:r>
              <a:rPr lang="zh-CN" altLang="en-US" dirty="0"/>
              <a:t>完整的课程资料</a:t>
            </a:r>
            <a:r>
              <a:rPr lang="en-US" altLang="zh-CN" dirty="0"/>
              <a:t>,</a:t>
            </a:r>
            <a:r>
              <a:rPr lang="zh-CN" altLang="en-US" dirty="0"/>
              <a:t>包括</a:t>
            </a:r>
            <a:r>
              <a:rPr lang="en-US" altLang="zh-CN" dirty="0"/>
              <a:t>PPT</a:t>
            </a:r>
            <a:r>
              <a:rPr lang="zh-CN" altLang="en-US" dirty="0"/>
              <a:t>、实验、课外阅读、视频等</a:t>
            </a:r>
            <a:endParaRPr lang="en-US" altLang="zh-CN" dirty="0"/>
          </a:p>
          <a:p>
            <a:pPr marL="552450" lvl="1"/>
            <a:r>
              <a:rPr lang="zh-CN" altLang="en-US" dirty="0"/>
              <a:t>你有充分的学习资料，留学生、抱怨老师不帅的可以自学。</a:t>
            </a:r>
            <a:endParaRPr lang="en-US" altLang="zh-CN" dirty="0"/>
          </a:p>
          <a:p>
            <a:pPr marL="317500" lvl="1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317500" lvl="1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317500" lvl="1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QQ</a:t>
            </a:r>
            <a:r>
              <a:rPr lang="zh-CN" altLang="en-US" dirty="0"/>
              <a:t>群：</a:t>
            </a:r>
            <a:r>
              <a:rPr lang="en-US" altLang="zh-CN" dirty="0"/>
              <a:t>HIT-ICS2022</a:t>
            </a:r>
            <a:r>
              <a:rPr lang="zh-CN" altLang="en-US" dirty="0"/>
              <a:t>春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52450" lvl="1"/>
            <a:r>
              <a:rPr lang="zh-CN" altLang="en-US" dirty="0"/>
              <a:t>课件</a:t>
            </a:r>
            <a:endParaRPr lang="en-US" altLang="zh-CN" dirty="0"/>
          </a:p>
          <a:p>
            <a:pPr marL="552450" lvl="1"/>
            <a:r>
              <a:rPr lang="zh-CN" altLang="en-US" dirty="0"/>
              <a:t>网上答疑</a:t>
            </a:r>
            <a:endParaRPr lang="en-US" altLang="zh-CN" dirty="0"/>
          </a:p>
          <a:p>
            <a:pPr marL="552450" lvl="1"/>
            <a:r>
              <a:rPr lang="zh-CN" altLang="en-US" dirty="0"/>
              <a:t>通知</a:t>
            </a:r>
            <a:endParaRPr lang="en-US" altLang="zh-CN" dirty="0"/>
          </a:p>
          <a:p>
            <a:pPr marL="552450" lvl="1"/>
            <a:endParaRPr lang="en-US" dirty="0"/>
          </a:p>
        </p:txBody>
      </p:sp>
      <p:sp>
        <p:nvSpPr>
          <p:cNvPr id="4" name="Rectangle 1"/>
          <p:cNvSpPr/>
          <p:nvPr/>
        </p:nvSpPr>
        <p:spPr bwMode="auto">
          <a:xfrm>
            <a:off x="152400" y="15240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" name="Rectangle 2"/>
          <p:cNvSpPr/>
          <p:nvPr/>
        </p:nvSpPr>
        <p:spPr bwMode="auto">
          <a:xfrm>
            <a:off x="8215313" y="1746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C00000"/>
                </a:solidFill>
              </a:rPr>
              <a:t>个人简介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http://homepage.hit.edu.cn/shixianjun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综合楼</a:t>
            </a:r>
            <a:r>
              <a:rPr lang="en-US" altLang="zh-CN" dirty="0"/>
              <a:t>518</a:t>
            </a:r>
          </a:p>
          <a:p>
            <a:r>
              <a:rPr lang="zh-CN" altLang="en-US" dirty="0"/>
              <a:t>平时可答疑：综合楼</a:t>
            </a:r>
            <a:r>
              <a:rPr lang="en-US" altLang="zh-CN" dirty="0"/>
              <a:t>520</a:t>
            </a:r>
          </a:p>
          <a:p>
            <a:endParaRPr lang="en-US" altLang="zh-CN" dirty="0"/>
          </a:p>
          <a:p>
            <a:r>
              <a:rPr lang="en-US" altLang="zh-CN" dirty="0"/>
              <a:t>0451-86402036</a:t>
            </a:r>
          </a:p>
          <a:p>
            <a:r>
              <a:rPr lang="en-US" altLang="zh-CN" dirty="0"/>
              <a:t>QQ:4563786</a:t>
            </a:r>
          </a:p>
          <a:p>
            <a:r>
              <a:rPr lang="en-US" altLang="zh-CN" dirty="0"/>
              <a:t>13304515929</a:t>
            </a:r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shixianjun@hit.edu.cn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905000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6866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92200"/>
          </a:xfrm>
        </p:spPr>
        <p:txBody>
          <a:bodyPr/>
          <a:lstStyle/>
          <a:p>
            <a:pPr marL="119380" indent="-119380"/>
            <a:r>
              <a:rPr lang="zh-CN" altLang="en-US"/>
              <a:t>政策</a:t>
            </a:r>
            <a:r>
              <a:rPr lang="en-US"/>
              <a:t>: </a:t>
            </a:r>
            <a:r>
              <a:rPr lang="zh-CN" altLang="en-US"/>
              <a:t>实验和检查</a:t>
            </a:r>
            <a:endParaRPr lang="en-US" dirty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团队合作？</a:t>
            </a:r>
            <a:endParaRPr lang="en-US" dirty="0"/>
          </a:p>
          <a:p>
            <a:pPr marL="552450" lvl="1"/>
            <a:r>
              <a:rPr lang="zh-CN" altLang="en-US" dirty="0"/>
              <a:t>你必须独立完成所有的实验作业</a:t>
            </a:r>
            <a:endParaRPr lang="en-US" dirty="0"/>
          </a:p>
          <a:p>
            <a:r>
              <a:rPr lang="zh-CN" altLang="en-US" dirty="0"/>
              <a:t>递交</a:t>
            </a:r>
            <a:endParaRPr lang="en-US" dirty="0"/>
          </a:p>
          <a:p>
            <a:pPr marL="552450" lvl="1"/>
            <a:r>
              <a:rPr lang="zh-CN" altLang="en-US" dirty="0"/>
              <a:t>截止时间按实验指导教师规定</a:t>
            </a:r>
            <a:endParaRPr lang="en-US" dirty="0"/>
          </a:p>
          <a:p>
            <a:pPr marL="552450" lvl="1"/>
            <a:r>
              <a:rPr lang="zh-CN" altLang="en-US" dirty="0"/>
              <a:t>按老师指定的方式提交</a:t>
            </a:r>
            <a:endParaRPr lang="en-US" dirty="0"/>
          </a:p>
          <a:p>
            <a:r>
              <a:rPr lang="zh-CN" altLang="en-US" dirty="0"/>
              <a:t>考试</a:t>
            </a:r>
            <a:endParaRPr lang="en-US" dirty="0"/>
          </a:p>
          <a:p>
            <a:pPr marL="552450" lvl="1"/>
            <a:r>
              <a:rPr lang="zh-CN" altLang="en-US" dirty="0"/>
              <a:t>一纸开卷</a:t>
            </a:r>
            <a:endParaRPr lang="en-US" altLang="zh-CN" dirty="0"/>
          </a:p>
          <a:p>
            <a:pPr marL="552450" lvl="1"/>
            <a:r>
              <a:rPr lang="zh-CN" altLang="en-US" dirty="0"/>
              <a:t>只占</a:t>
            </a:r>
            <a:r>
              <a:rPr lang="en-US" altLang="zh-CN" dirty="0"/>
              <a:t>80%</a:t>
            </a:r>
          </a:p>
          <a:p>
            <a:pPr marL="292100"/>
            <a:r>
              <a:rPr lang="zh-CN" altLang="en-US" dirty="0"/>
              <a:t>成绩申诉</a:t>
            </a:r>
            <a:endParaRPr lang="en-US" dirty="0"/>
          </a:p>
          <a:p>
            <a:pPr marL="552450" lvl="1"/>
            <a:r>
              <a:rPr lang="zh-CN" altLang="en-US" dirty="0"/>
              <a:t>完成评分并预公布后</a:t>
            </a:r>
            <a:r>
              <a:rPr lang="en-US" altLang="zh-CN" dirty="0"/>
              <a:t>24</a:t>
            </a:r>
            <a:r>
              <a:rPr lang="zh-CN" altLang="en-US" dirty="0"/>
              <a:t>小时内联系你的授课教师</a:t>
            </a:r>
            <a:endParaRPr lang="en-US" dirty="0"/>
          </a:p>
          <a:p>
            <a:pPr marL="552450" lvl="1"/>
            <a:r>
              <a:rPr lang="zh-CN" altLang="en-US" dirty="0"/>
              <a:t>按照教务处描述的正式流程</a:t>
            </a:r>
            <a:endParaRPr lang="en-US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6866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92200"/>
          </a:xfrm>
        </p:spPr>
        <p:txBody>
          <a:bodyPr/>
          <a:lstStyle/>
          <a:p>
            <a:pPr marL="119380" indent="-119380"/>
            <a:r>
              <a:rPr lang="zh-CN" altLang="en-US"/>
              <a:t>成绩组成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考试</a:t>
            </a:r>
            <a:endParaRPr lang="en-US" dirty="0"/>
          </a:p>
          <a:p>
            <a:pPr marL="552450" lvl="1"/>
            <a:r>
              <a:rPr lang="zh-CN" altLang="en-US" dirty="0"/>
              <a:t>一纸开卷：</a:t>
            </a:r>
            <a:r>
              <a:rPr lang="en-US" altLang="zh-CN" dirty="0"/>
              <a:t>A3</a:t>
            </a:r>
            <a:r>
              <a:rPr lang="zh-CN" altLang="en-US" dirty="0"/>
              <a:t>纸</a:t>
            </a:r>
            <a:endParaRPr lang="en-US" altLang="zh-CN" dirty="0"/>
          </a:p>
          <a:p>
            <a:pPr marL="552450" lvl="1"/>
            <a:r>
              <a:rPr lang="zh-CN" altLang="en-US" dirty="0"/>
              <a:t>只占</a:t>
            </a:r>
            <a:r>
              <a:rPr lang="en-US" altLang="zh-CN" dirty="0"/>
              <a:t>80%</a:t>
            </a:r>
          </a:p>
          <a:p>
            <a:pPr marL="292100"/>
            <a:r>
              <a:rPr lang="zh-CN" altLang="en-US" dirty="0"/>
              <a:t>实验</a:t>
            </a:r>
          </a:p>
          <a:p>
            <a:pPr marL="749300" lvl="1"/>
            <a:r>
              <a:rPr lang="en-US" altLang="zh-CN" dirty="0"/>
              <a:t>4	</a:t>
            </a:r>
            <a:r>
              <a:rPr lang="zh-CN" altLang="en-US" dirty="0"/>
              <a:t>次，每次</a:t>
            </a:r>
            <a:r>
              <a:rPr lang="en-US" altLang="zh-CN" dirty="0"/>
              <a:t>2.5</a:t>
            </a:r>
            <a:r>
              <a:rPr lang="zh-CN" altLang="en-US" dirty="0"/>
              <a:t>分</a:t>
            </a:r>
          </a:p>
          <a:p>
            <a:pPr marL="749300" lvl="1"/>
            <a:r>
              <a:rPr lang="zh-CN" altLang="en-US" dirty="0"/>
              <a:t>占</a:t>
            </a:r>
            <a:r>
              <a:rPr lang="en-US" altLang="zh-CN" dirty="0"/>
              <a:t>30%</a:t>
            </a:r>
          </a:p>
          <a:p>
            <a:pPr marL="292100" lvl="0"/>
            <a:r>
              <a:rPr lang="zh-CN" altLang="en-US" dirty="0"/>
              <a:t>大作业</a:t>
            </a:r>
          </a:p>
          <a:p>
            <a:pPr marL="749300" lvl="1"/>
            <a:r>
              <a:rPr lang="en-US" altLang="zh-CN" dirty="0"/>
              <a:t>10%</a:t>
            </a:r>
          </a:p>
          <a:p>
            <a:pPr marL="292100" lvl="0"/>
            <a:r>
              <a:rPr lang="zh-CN" altLang="en-US" dirty="0"/>
              <a:t>平时</a:t>
            </a:r>
          </a:p>
          <a:p>
            <a:pPr marL="749300" lvl="1"/>
            <a:r>
              <a:rPr lang="zh-CN" altLang="en-US" dirty="0">
                <a:sym typeface="+mn-ea"/>
              </a:rPr>
              <a:t>作业 </a:t>
            </a:r>
            <a:r>
              <a:rPr lang="en-US" altLang="zh-CN" dirty="0">
                <a:sym typeface="+mn-ea"/>
              </a:rPr>
              <a:t>0%  </a:t>
            </a:r>
            <a:r>
              <a:rPr lang="zh-CN" altLang="en-US" dirty="0">
                <a:sym typeface="+mn-ea"/>
              </a:rPr>
              <a:t>有标准答案，自做自评</a:t>
            </a:r>
            <a:endParaRPr lang="zh-CN" altLang="en-US" dirty="0"/>
          </a:p>
          <a:p>
            <a:pPr marL="749300" lvl="1"/>
            <a:r>
              <a:rPr lang="zh-CN" altLang="en-US" dirty="0">
                <a:sym typeface="+mn-ea"/>
              </a:rPr>
              <a:t>课堂</a:t>
            </a:r>
            <a:r>
              <a:rPr lang="en-US" altLang="zh-CN" dirty="0">
                <a:sym typeface="+mn-ea"/>
              </a:rPr>
              <a:t> + -</a:t>
            </a:r>
          </a:p>
          <a:p>
            <a:pPr marL="292100" lvl="0"/>
            <a:r>
              <a:rPr lang="zh-CN" altLang="en-US" dirty="0"/>
              <a:t>根据课堂、作业、</a:t>
            </a:r>
            <a:r>
              <a:rPr lang="en-US" altLang="zh-CN" dirty="0"/>
              <a:t>QQ</a:t>
            </a:r>
            <a:r>
              <a:rPr lang="zh-CN" altLang="en-US" dirty="0"/>
              <a:t>群中答疑等酌情加减</a:t>
            </a:r>
            <a:r>
              <a:rPr lang="en-US" altLang="zh-CN" dirty="0"/>
              <a:t>10</a:t>
            </a:r>
            <a:r>
              <a:rPr lang="zh-CN" altLang="en-US" dirty="0"/>
              <a:t>分以内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1202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971800" y="2720975"/>
            <a:ext cx="2870200" cy="784225"/>
          </a:xfrm>
        </p:spPr>
        <p:txBody>
          <a:bodyPr/>
          <a:lstStyle/>
          <a:p>
            <a:pPr marL="81280" indent="-8128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>
                <a:solidFill>
                  <a:srgbClr val="60606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Welcome and Enjoy! </a:t>
            </a:r>
            <a:endParaRPr lang="en-US" sz="4800" dirty="0">
              <a:solidFill>
                <a:srgbClr val="606060"/>
              </a:solidFill>
              <a:latin typeface="Calibri Italic" charset="0"/>
              <a:ea typeface="ヒラギノ角ゴ ProN W3" charset="-128"/>
              <a:cs typeface="ヒラギノ角ゴ ProN W3" charset="-128"/>
              <a:sym typeface="Calibri Italic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>
            <a:extLst>
              <a:ext uri="{FF2B5EF4-FFF2-40B4-BE49-F238E27FC236}">
                <a16:creationId xmlns:a16="http://schemas.microsoft.com/office/drawing/2014/main" id="{95D4A048-1741-48A2-8EA8-4E6D937F86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3396" y="990600"/>
            <a:ext cx="8317207" cy="5472113"/>
          </a:xfrm>
        </p:spPr>
        <p:txBody>
          <a:bodyPr>
            <a:normAutofit lnSpcReduction="10000"/>
          </a:bodyPr>
          <a:lstStyle/>
          <a:p>
            <a:pPr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计算机科学与技术专业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培养目标：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dirty="0">
                <a:solidFill>
                  <a:srgbClr val="00B0F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面向国际前沿、国防航天与社会重大需求</a:t>
            </a:r>
            <a:r>
              <a:rPr lang="zh-CN" altLang="zh-CN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dirty="0">
                <a:solidFill>
                  <a:srgbClr val="00B05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传承与发展哈工大计算学科优势科研技术成果，</a:t>
            </a:r>
            <a:r>
              <a:rPr lang="zh-CN" altLang="zh-CN" dirty="0">
                <a:solidFill>
                  <a:srgbClr val="0070C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培养具有国际视野、专业使命感、社会责任感、德智体美劳全面发展，</a:t>
            </a:r>
            <a:r>
              <a:rPr lang="zh-CN" altLang="zh-CN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具备计算思维、系统思维与创新思维，</a:t>
            </a:r>
            <a:r>
              <a:rPr lang="zh-CN" altLang="zh-CN" dirty="0">
                <a:solidFill>
                  <a:srgbClr val="92D05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能够综合运用计算机硬件、软件、数学、工程等方面知识，分析、设计、（优化）实施基础软硬件系统组件（卡脖子技术），</a:t>
            </a:r>
            <a:r>
              <a:rPr lang="zh-CN" altLang="zh-CN" dirty="0">
                <a:solidFill>
                  <a:srgbClr val="C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解决现代计算系统中的复杂工程技术问题，</a:t>
            </a:r>
            <a:r>
              <a:rPr lang="zh-CN" altLang="zh-CN" dirty="0">
                <a:solidFill>
                  <a:schemeClr val="accent4">
                    <a:lumMod val="50000"/>
                  </a:schemeClr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具有学科交叉融合、团队合作与跨文化交流能力，</a:t>
            </a:r>
            <a:r>
              <a:rPr lang="zh-CN" altLang="zh-CN" dirty="0">
                <a:solidFill>
                  <a:srgbClr val="00206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能够在计算机及相关领域引领未来发展的卓越人才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24EFED9-19BE-49FE-9A76-E34C8BA37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0999" y="0"/>
            <a:ext cx="8382000" cy="1092200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、专业培养目标与课程目标关系</a:t>
            </a:r>
            <a:endParaRPr 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>
            <a:extLst>
              <a:ext uri="{FF2B5EF4-FFF2-40B4-BE49-F238E27FC236}">
                <a16:creationId xmlns:a16="http://schemas.microsoft.com/office/drawing/2014/main" id="{95D4A048-1741-48A2-8EA8-4E6D937F86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543" y="990601"/>
            <a:ext cx="8701857" cy="541019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zh-CN" altLang="zh-CN" sz="4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计算机</a:t>
            </a:r>
            <a:r>
              <a:rPr lang="zh-CN" altLang="en-US" sz="4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系统的课程</a:t>
            </a:r>
            <a:r>
              <a:rPr lang="zh-CN" altLang="zh-CN" sz="4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目标：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课程目标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：理解现代主流计算机的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硬件系统组成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、结构与工作原理，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掌握程序的机器级表示、目标程序的生成以及机器内部执行的机制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课程目标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：理解现代主流计算机的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操作系统组成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、结构及其工作原理，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掌握程序加载、运行、通讯、回收及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交互等全生命周期的工作流程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课程目标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：能够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融汇贯通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计算机软硬件系统自底向上各层次知识，综合运用计算机系统能力，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提高程序的效率及正确性、安全性、可靠性。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课程目标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：能够运用流水线、超标量、进程图、多级页表等模型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表达和分析现代计算系统的复杂工程问题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，利用现代工具阅读机器、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快速定位软硬件故障或缺陷，修复或优化程序，进行攻击或防范，并能实现相关硬件模块或软件组件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，如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shell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等。</a:t>
            </a:r>
          </a:p>
          <a:p>
            <a:pPr marL="0" indent="0">
              <a:buNone/>
            </a:pP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34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DFCCB2D-3384-4A4D-B29B-8443E3CAC36E}"/>
              </a:ext>
            </a:extLst>
          </p:cNvPr>
          <p:cNvSpPr/>
          <p:nvPr/>
        </p:nvSpPr>
        <p:spPr bwMode="auto">
          <a:xfrm>
            <a:off x="3810000" y="3048000"/>
            <a:ext cx="1600200" cy="1066800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ヒラギノ角ゴ ProN W3" charset="-128"/>
                <a:sym typeface="Gill Sans" charset="0"/>
              </a:rPr>
              <a:t>计算机系统</a:t>
            </a: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849C8CBF-CDDA-422E-9889-E0994592C01E}"/>
              </a:ext>
            </a:extLst>
          </p:cNvPr>
          <p:cNvSpPr/>
          <p:nvPr/>
        </p:nvSpPr>
        <p:spPr>
          <a:xfrm>
            <a:off x="3375733" y="2882132"/>
            <a:ext cx="24230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pitchFamily="49" charset="-122"/>
              </a:rPr>
              <a:t>CS-APP</a:t>
            </a:r>
          </a:p>
          <a:p>
            <a:endParaRPr lang="en-US" altLang="zh-CN" sz="2400" kern="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pitchFamily="49" charset="-122"/>
            </a:endParaRPr>
          </a:p>
          <a:p>
            <a:endParaRPr lang="en-US" altLang="zh-CN" sz="2400" kern="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en-US" sz="24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pitchFamily="49" charset="-122"/>
              </a:rPr>
              <a:t>从程序员角度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F4B42F1-2C31-4B69-9782-15BFE223C999}"/>
              </a:ext>
            </a:extLst>
          </p:cNvPr>
          <p:cNvGrpSpPr/>
          <p:nvPr/>
        </p:nvGrpSpPr>
        <p:grpSpPr>
          <a:xfrm>
            <a:off x="-211442" y="1778872"/>
            <a:ext cx="4004651" cy="2751888"/>
            <a:chOff x="-211442" y="1778872"/>
            <a:chExt cx="4004651" cy="2751888"/>
          </a:xfrm>
        </p:grpSpPr>
        <p:sp>
          <p:nvSpPr>
            <p:cNvPr id="6" name="右大括号 5">
              <a:extLst>
                <a:ext uri="{FF2B5EF4-FFF2-40B4-BE49-F238E27FC236}">
                  <a16:creationId xmlns:a16="http://schemas.microsoft.com/office/drawing/2014/main" id="{B132C2F9-DB2A-49B2-B6EA-75F0140C66C0}"/>
                </a:ext>
              </a:extLst>
            </p:cNvPr>
            <p:cNvSpPr/>
            <p:nvPr/>
          </p:nvSpPr>
          <p:spPr bwMode="auto">
            <a:xfrm>
              <a:off x="2193008" y="2524319"/>
              <a:ext cx="1600201" cy="1855187"/>
            </a:xfrm>
            <a:prstGeom prst="righ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Gill Sans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36873BF-A962-4467-AF3B-1577B48A9CB3}"/>
                </a:ext>
              </a:extLst>
            </p:cNvPr>
            <p:cNvSpPr/>
            <p:nvPr/>
          </p:nvSpPr>
          <p:spPr>
            <a:xfrm>
              <a:off x="1909517" y="2736159"/>
              <a:ext cx="1188184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</a:t>
              </a:r>
              <a:r>
                <a:rPr lang="zh-CN" altLang="en-US" sz="20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编写正确安全高效强大的程 序 </a:t>
              </a:r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B9654DE9-B056-4805-B8EA-332996E5981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96608" y="2530531"/>
              <a:ext cx="67842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C8A246E1-C07D-469F-896D-0F1A5B4C42D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538929" y="4379506"/>
              <a:ext cx="67245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1469B96-BAA0-4FF1-98DA-4652492097C5}"/>
                </a:ext>
              </a:extLst>
            </p:cNvPr>
            <p:cNvSpPr/>
            <p:nvPr/>
          </p:nvSpPr>
          <p:spPr>
            <a:xfrm>
              <a:off x="1417568" y="2070918"/>
              <a:ext cx="6450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i="1" u="sng" dirty="0">
                  <a:solidFill>
                    <a:srgbClr val="99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正确</a:t>
              </a:r>
            </a:p>
          </p:txBody>
        </p: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F5360F9A-57CE-4321-BADF-3D74836BFD6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623610" y="3182164"/>
              <a:ext cx="53454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D4D37C4F-FE8B-4656-9713-357AA52B867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623610" y="3733800"/>
              <a:ext cx="55141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52F3BA82-320C-47CC-9A21-B0542F0C1E90}"/>
                </a:ext>
              </a:extLst>
            </p:cNvPr>
            <p:cNvSpPr/>
            <p:nvPr/>
          </p:nvSpPr>
          <p:spPr>
            <a:xfrm>
              <a:off x="1458079" y="2798768"/>
              <a:ext cx="6450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i="1" u="sng" dirty="0">
                  <a:solidFill>
                    <a:srgbClr val="99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高效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0851A883-B80F-446F-81F2-6D5703FF345E}"/>
                </a:ext>
              </a:extLst>
            </p:cNvPr>
            <p:cNvSpPr/>
            <p:nvPr/>
          </p:nvSpPr>
          <p:spPr>
            <a:xfrm>
              <a:off x="1459137" y="3323866"/>
              <a:ext cx="6450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i="1" u="sng" dirty="0">
                  <a:solidFill>
                    <a:srgbClr val="99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安全</a:t>
              </a: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275C245B-0D23-40DC-833C-624EDE9ABC8D}"/>
                </a:ext>
              </a:extLst>
            </p:cNvPr>
            <p:cNvSpPr/>
            <p:nvPr/>
          </p:nvSpPr>
          <p:spPr>
            <a:xfrm>
              <a:off x="1494790" y="3981835"/>
              <a:ext cx="6450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i="1" u="sng" dirty="0">
                  <a:solidFill>
                    <a:srgbClr val="99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强大</a:t>
              </a:r>
            </a:p>
          </p:txBody>
        </p:sp>
        <p:sp>
          <p:nvSpPr>
            <p:cNvPr id="108" name="右大括号 107">
              <a:extLst>
                <a:ext uri="{FF2B5EF4-FFF2-40B4-BE49-F238E27FC236}">
                  <a16:creationId xmlns:a16="http://schemas.microsoft.com/office/drawing/2014/main" id="{4E9FFD4C-3366-49F6-8CB4-F4774BE15A5D}"/>
                </a:ext>
              </a:extLst>
            </p:cNvPr>
            <p:cNvSpPr/>
            <p:nvPr/>
          </p:nvSpPr>
          <p:spPr bwMode="auto">
            <a:xfrm>
              <a:off x="1102493" y="2800547"/>
              <a:ext cx="518995" cy="763234"/>
            </a:xfrm>
            <a:prstGeom prst="righ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Gill Sans" charset="0"/>
              </a:endParaRPr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DD046F2B-AF00-457F-9E20-4F346425125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050613" y="3044212"/>
              <a:ext cx="3053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BA3A6DC2-F53B-4742-A32F-A16C58A79118}"/>
                </a:ext>
              </a:extLst>
            </p:cNvPr>
            <p:cNvSpPr/>
            <p:nvPr/>
          </p:nvSpPr>
          <p:spPr>
            <a:xfrm>
              <a:off x="4479" y="2626740"/>
              <a:ext cx="12330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编译器友好</a:t>
              </a: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19572F2A-F7F8-4630-95A0-F71F46DAC298}"/>
                </a:ext>
              </a:extLst>
            </p:cNvPr>
            <p:cNvSpPr/>
            <p:nvPr/>
          </p:nvSpPr>
          <p:spPr>
            <a:xfrm>
              <a:off x="25149" y="2890324"/>
              <a:ext cx="12330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i="1" u="sng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CPU</a:t>
              </a:r>
              <a:r>
                <a:rPr lang="zh-CN" altLang="en-US" sz="1400" i="1" u="sng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友好</a:t>
              </a: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32E6307C-99BE-46BD-A089-8303EBF5C85F}"/>
                </a:ext>
              </a:extLst>
            </p:cNvPr>
            <p:cNvSpPr/>
            <p:nvPr/>
          </p:nvSpPr>
          <p:spPr>
            <a:xfrm>
              <a:off x="-285" y="3133918"/>
              <a:ext cx="12330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存储器友好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C8A36A69-90F2-4CD4-BAEF-71B8F8789CA6}"/>
                </a:ext>
              </a:extLst>
            </p:cNvPr>
            <p:cNvSpPr/>
            <p:nvPr/>
          </p:nvSpPr>
          <p:spPr>
            <a:xfrm>
              <a:off x="-160667" y="3371605"/>
              <a:ext cx="14826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i="1" u="sng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OS</a:t>
              </a:r>
              <a:r>
                <a:rPr lang="zh-CN" altLang="en-US" sz="1400" i="1" u="sng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友好</a:t>
              </a:r>
              <a:r>
                <a:rPr lang="en-US" altLang="zh-CN" sz="1400" i="1" u="sng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r>
                <a:rPr lang="zh-CN" altLang="en-US" sz="1400" i="1" u="sng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多线程</a:t>
              </a:r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45201ABF-E06F-49D8-A06D-77A775D1A9A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054962" y="3295668"/>
              <a:ext cx="3053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5" name="右大括号 114">
              <a:extLst>
                <a:ext uri="{FF2B5EF4-FFF2-40B4-BE49-F238E27FC236}">
                  <a16:creationId xmlns:a16="http://schemas.microsoft.com/office/drawing/2014/main" id="{2FA1787F-CF36-40AB-A5C7-8BD3A32DF78E}"/>
                </a:ext>
              </a:extLst>
            </p:cNvPr>
            <p:cNvSpPr/>
            <p:nvPr/>
          </p:nvSpPr>
          <p:spPr bwMode="auto">
            <a:xfrm>
              <a:off x="1140661" y="3912713"/>
              <a:ext cx="518995" cy="481848"/>
            </a:xfrm>
            <a:prstGeom prst="righ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Gill Sans" charset="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969232C9-A00A-4CA2-8829-9BFD88C0BA65}"/>
                </a:ext>
              </a:extLst>
            </p:cNvPr>
            <p:cNvSpPr/>
            <p:nvPr/>
          </p:nvSpPr>
          <p:spPr>
            <a:xfrm>
              <a:off x="-211442" y="3726237"/>
              <a:ext cx="14607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异常信号处理</a:t>
              </a:r>
              <a:endParaRPr lang="en-US" altLang="zh-CN" sz="1400" dirty="0">
                <a:solidFill>
                  <a:srgbClr val="9933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47C3FDAF-E328-4B10-9564-45A758E8B28D}"/>
                </a:ext>
              </a:extLst>
            </p:cNvPr>
            <p:cNvSpPr/>
            <p:nvPr/>
          </p:nvSpPr>
          <p:spPr>
            <a:xfrm>
              <a:off x="-196023" y="3929108"/>
              <a:ext cx="14607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非本地跳转</a:t>
              </a:r>
              <a:endParaRPr lang="en-US" altLang="zh-CN" sz="1400" dirty="0">
                <a:solidFill>
                  <a:srgbClr val="9933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AD0BF35D-98C9-446D-B5C2-D122DB16B7F3}"/>
                </a:ext>
              </a:extLst>
            </p:cNvPr>
            <p:cNvSpPr/>
            <p:nvPr/>
          </p:nvSpPr>
          <p:spPr>
            <a:xfrm>
              <a:off x="-160057" y="4146992"/>
              <a:ext cx="14607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程序共享交互</a:t>
              </a:r>
              <a:endParaRPr lang="en-US" altLang="zh-CN" sz="1400" dirty="0">
                <a:solidFill>
                  <a:srgbClr val="9933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4" name="右大括号 123">
              <a:extLst>
                <a:ext uri="{FF2B5EF4-FFF2-40B4-BE49-F238E27FC236}">
                  <a16:creationId xmlns:a16="http://schemas.microsoft.com/office/drawing/2014/main" id="{21105A4E-C050-4AB3-BBCC-4756A87589CA}"/>
                </a:ext>
              </a:extLst>
            </p:cNvPr>
            <p:cNvSpPr/>
            <p:nvPr/>
          </p:nvSpPr>
          <p:spPr bwMode="auto">
            <a:xfrm>
              <a:off x="1033708" y="1834442"/>
              <a:ext cx="518995" cy="763234"/>
            </a:xfrm>
            <a:prstGeom prst="righ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Gill Sans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0DB6A14-5359-4A50-AD6C-36ECABC509FD}"/>
                </a:ext>
              </a:extLst>
            </p:cNvPr>
            <p:cNvSpPr/>
            <p:nvPr/>
          </p:nvSpPr>
          <p:spPr>
            <a:xfrm>
              <a:off x="-181532" y="1778872"/>
              <a:ext cx="15374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表示正确准确</a:t>
              </a: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618D5043-D816-4472-A4DC-840DD2F02442}"/>
                </a:ext>
              </a:extLst>
            </p:cNvPr>
            <p:cNvSpPr/>
            <p:nvPr/>
          </p:nvSpPr>
          <p:spPr>
            <a:xfrm>
              <a:off x="-157193" y="2020264"/>
              <a:ext cx="151396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运算正确准确</a:t>
              </a: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08D5E89-45DC-4250-82FC-588A65891CC4}"/>
                </a:ext>
              </a:extLst>
            </p:cNvPr>
            <p:cNvSpPr/>
            <p:nvPr/>
          </p:nvSpPr>
          <p:spPr>
            <a:xfrm>
              <a:off x="-204197" y="2274167"/>
              <a:ext cx="15374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过程正确可靠</a:t>
              </a: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196617DC-4A70-4F09-A1A7-45F6C48135D4}"/>
                </a:ext>
              </a:extLst>
            </p:cNvPr>
            <p:cNvSpPr/>
            <p:nvPr/>
          </p:nvSpPr>
          <p:spPr>
            <a:xfrm>
              <a:off x="984583" y="3582669"/>
              <a:ext cx="7447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无漏洞</a:t>
              </a:r>
            </a:p>
          </p:txBody>
        </p: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8E2EAD94-E16B-409B-850D-1EF6FBD8220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39030" y="2231604"/>
              <a:ext cx="3053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7" name="矩形: 圆角 196">
              <a:extLst>
                <a:ext uri="{FF2B5EF4-FFF2-40B4-BE49-F238E27FC236}">
                  <a16:creationId xmlns:a16="http://schemas.microsoft.com/office/drawing/2014/main" id="{8E4EECFE-C5F3-4DC4-B249-137DE46147BF}"/>
                </a:ext>
              </a:extLst>
            </p:cNvPr>
            <p:cNvSpPr/>
            <p:nvPr/>
          </p:nvSpPr>
          <p:spPr bwMode="auto">
            <a:xfrm>
              <a:off x="3162873" y="2612782"/>
              <a:ext cx="322086" cy="1917978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rPr>
                <a:t>编写高质量程序</a:t>
              </a: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E6D392C1-E033-43C0-A7F2-AA1809B82D7A}"/>
              </a:ext>
            </a:extLst>
          </p:cNvPr>
          <p:cNvGrpSpPr/>
          <p:nvPr/>
        </p:nvGrpSpPr>
        <p:grpSpPr>
          <a:xfrm>
            <a:off x="-172032" y="-26262"/>
            <a:ext cx="9405361" cy="3074262"/>
            <a:chOff x="-172032" y="-26262"/>
            <a:chExt cx="9405361" cy="3074262"/>
          </a:xfrm>
        </p:grpSpPr>
        <p:sp>
          <p:nvSpPr>
            <p:cNvPr id="18" name="右大括号 17">
              <a:extLst>
                <a:ext uri="{FF2B5EF4-FFF2-40B4-BE49-F238E27FC236}">
                  <a16:creationId xmlns:a16="http://schemas.microsoft.com/office/drawing/2014/main" id="{A30FCDFC-A137-49D1-8D6B-5517B24A6DA2}"/>
                </a:ext>
              </a:extLst>
            </p:cNvPr>
            <p:cNvSpPr/>
            <p:nvPr/>
          </p:nvSpPr>
          <p:spPr bwMode="auto">
            <a:xfrm rot="5400000">
              <a:off x="4066170" y="984340"/>
              <a:ext cx="990599" cy="3136721"/>
            </a:xfrm>
            <a:prstGeom prst="righ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F77DF89-4233-4F41-97D5-93022C4A2547}"/>
                </a:ext>
              </a:extLst>
            </p:cNvPr>
            <p:cNvSpPr/>
            <p:nvPr/>
          </p:nvSpPr>
          <p:spPr>
            <a:xfrm>
              <a:off x="3001163" y="2155104"/>
              <a:ext cx="31367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4.</a:t>
              </a:r>
              <a:r>
                <a:rPr lang="zh-CN" altLang="en-US" sz="2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培养卓越的计算机人才</a:t>
              </a: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3584B0BA-4BBF-4819-B710-7D37F185E597}"/>
                </a:ext>
              </a:extLst>
            </p:cNvPr>
            <p:cNvSpPr/>
            <p:nvPr/>
          </p:nvSpPr>
          <p:spPr>
            <a:xfrm>
              <a:off x="2457676" y="817222"/>
              <a:ext cx="68469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具备国际视野</a:t>
              </a:r>
            </a:p>
          </p:txBody>
        </p: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0B5FDDD9-7C9E-4766-AE29-D635AE32AB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07394" y="2020264"/>
              <a:ext cx="2606" cy="22258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B5028591-1C1A-4349-B98D-8DA7A27351A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61469" y="2013868"/>
              <a:ext cx="0" cy="21773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80D0E70C-7A0C-4514-8EBD-20D434F594B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01662" y="2013868"/>
              <a:ext cx="0" cy="23125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0653AABB-9E29-4D17-9F20-7807558A6F13}"/>
                </a:ext>
              </a:extLst>
            </p:cNvPr>
            <p:cNvSpPr/>
            <p:nvPr/>
          </p:nvSpPr>
          <p:spPr>
            <a:xfrm>
              <a:off x="3371385" y="1516005"/>
              <a:ext cx="7977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有专业使命感</a:t>
              </a: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98204105-C2A0-437E-AD80-48B49733576C}"/>
                </a:ext>
              </a:extLst>
            </p:cNvPr>
            <p:cNvSpPr/>
            <p:nvPr/>
          </p:nvSpPr>
          <p:spPr>
            <a:xfrm>
              <a:off x="6021913" y="1132451"/>
              <a:ext cx="43336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务实创新</a:t>
              </a: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0A771678-B4EF-4615-8982-C57303E792FC}"/>
                </a:ext>
              </a:extLst>
            </p:cNvPr>
            <p:cNvSpPr/>
            <p:nvPr/>
          </p:nvSpPr>
          <p:spPr>
            <a:xfrm>
              <a:off x="4228026" y="1521106"/>
              <a:ext cx="6846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乐于探索</a:t>
              </a: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A56E0968-387C-44E1-AC5A-270787C372BE}"/>
                </a:ext>
              </a:extLst>
            </p:cNvPr>
            <p:cNvSpPr/>
            <p:nvPr/>
          </p:nvSpPr>
          <p:spPr>
            <a:xfrm>
              <a:off x="5044798" y="1546859"/>
              <a:ext cx="68094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勇于挑战</a:t>
              </a:r>
            </a:p>
          </p:txBody>
        </p:sp>
        <p:sp>
          <p:nvSpPr>
            <p:cNvPr id="151" name="右大括号 150">
              <a:extLst>
                <a:ext uri="{FF2B5EF4-FFF2-40B4-BE49-F238E27FC236}">
                  <a16:creationId xmlns:a16="http://schemas.microsoft.com/office/drawing/2014/main" id="{EA58B01B-FCD4-4B0A-BE78-BEB6FBEC327D}"/>
                </a:ext>
              </a:extLst>
            </p:cNvPr>
            <p:cNvSpPr/>
            <p:nvPr/>
          </p:nvSpPr>
          <p:spPr bwMode="auto">
            <a:xfrm>
              <a:off x="2245205" y="831215"/>
              <a:ext cx="334696" cy="763234"/>
            </a:xfrm>
            <a:prstGeom prst="righ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Gill Sans" charset="0"/>
              </a:endParaRPr>
            </a:p>
          </p:txBody>
        </p: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1F6E7889-0793-46B4-BA6C-D42364410C1B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985056" y="1525341"/>
              <a:ext cx="10895" cy="53350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0113397B-735E-4921-B80F-CAE8D63C78FF}"/>
                </a:ext>
              </a:extLst>
            </p:cNvPr>
            <p:cNvSpPr/>
            <p:nvPr/>
          </p:nvSpPr>
          <p:spPr>
            <a:xfrm>
              <a:off x="1571730" y="420154"/>
              <a:ext cx="97078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i="1" u="sng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教育</a:t>
              </a:r>
              <a:endParaRPr lang="en-US" altLang="zh-CN" sz="1400" b="1" i="1" u="sng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400" b="1" i="1" u="sng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前沿</a:t>
              </a: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D097FF13-6D9B-4C36-B55F-1558826F4573}"/>
                </a:ext>
              </a:extLst>
            </p:cNvPr>
            <p:cNvSpPr/>
            <p:nvPr/>
          </p:nvSpPr>
          <p:spPr>
            <a:xfrm>
              <a:off x="1589410" y="1236472"/>
              <a:ext cx="95427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i="1" u="sng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产业</a:t>
              </a:r>
              <a:endParaRPr lang="en-US" altLang="zh-CN" sz="1400" b="1" i="1" u="sng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400" b="1" i="1" u="sng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前沿</a:t>
              </a: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B43EA227-8F77-4B4F-BA59-A85A8B2E6027}"/>
                </a:ext>
              </a:extLst>
            </p:cNvPr>
            <p:cNvSpPr/>
            <p:nvPr/>
          </p:nvSpPr>
          <p:spPr>
            <a:xfrm>
              <a:off x="226123" y="471556"/>
              <a:ext cx="109705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i="1" u="sng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CMU+NJ</a:t>
              </a:r>
              <a:r>
                <a:rPr lang="zh-CN" altLang="en-US" sz="1400" b="1" i="1" u="sng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实验</a:t>
              </a:r>
              <a:endParaRPr lang="en-US" altLang="zh-CN" sz="1400" b="1" i="1" u="sng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49EDACB1-1558-45B4-BCC3-98C3E5143B32}"/>
                </a:ext>
              </a:extLst>
            </p:cNvPr>
            <p:cNvSpPr/>
            <p:nvPr/>
          </p:nvSpPr>
          <p:spPr>
            <a:xfrm>
              <a:off x="-33785" y="266382"/>
              <a:ext cx="170348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i="1" u="sng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CMU</a:t>
              </a:r>
              <a:r>
                <a:rPr lang="zh-CN" altLang="en-US" sz="1400" b="1" i="1" u="sng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同步教材、视频</a:t>
              </a: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3768A8DD-922B-4CD3-9D81-7A4850EB43C7}"/>
                </a:ext>
              </a:extLst>
            </p:cNvPr>
            <p:cNvSpPr/>
            <p:nvPr/>
          </p:nvSpPr>
          <p:spPr>
            <a:xfrm>
              <a:off x="37860" y="957117"/>
              <a:ext cx="16366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Intel/Linux/</a:t>
              </a:r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华为</a:t>
              </a: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0D5717A9-1AEC-4344-AE29-86BAA87B4083}"/>
                </a:ext>
              </a:extLst>
            </p:cNvPr>
            <p:cNvSpPr/>
            <p:nvPr/>
          </p:nvSpPr>
          <p:spPr>
            <a:xfrm>
              <a:off x="-172032" y="1221761"/>
              <a:ext cx="19543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I7-X64/</a:t>
              </a:r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中间层语言</a:t>
              </a:r>
              <a:endParaRPr lang="en-US" altLang="zh-CN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虚拟机</a:t>
              </a:r>
              <a:r>
                <a:rPr lang="en-US" altLang="zh-CN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垃圾回收</a:t>
              </a:r>
            </a:p>
          </p:txBody>
        </p:sp>
        <p:sp>
          <p:nvSpPr>
            <p:cNvPr id="161" name="右大括号 160">
              <a:extLst>
                <a:ext uri="{FF2B5EF4-FFF2-40B4-BE49-F238E27FC236}">
                  <a16:creationId xmlns:a16="http://schemas.microsoft.com/office/drawing/2014/main" id="{573D628F-40CD-445B-9640-E8B931E9421E}"/>
                </a:ext>
              </a:extLst>
            </p:cNvPr>
            <p:cNvSpPr/>
            <p:nvPr/>
          </p:nvSpPr>
          <p:spPr bwMode="auto">
            <a:xfrm>
              <a:off x="1548405" y="1063357"/>
              <a:ext cx="334696" cy="635781"/>
            </a:xfrm>
            <a:prstGeom prst="righ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Gill Sans" charset="0"/>
              </a:endParaRPr>
            </a:p>
          </p:txBody>
        </p:sp>
        <p:sp>
          <p:nvSpPr>
            <p:cNvPr id="162" name="右大括号 161">
              <a:extLst>
                <a:ext uri="{FF2B5EF4-FFF2-40B4-BE49-F238E27FC236}">
                  <a16:creationId xmlns:a16="http://schemas.microsoft.com/office/drawing/2014/main" id="{1F8AB084-64BA-40E3-B86D-5C58365B5386}"/>
                </a:ext>
              </a:extLst>
            </p:cNvPr>
            <p:cNvSpPr/>
            <p:nvPr/>
          </p:nvSpPr>
          <p:spPr bwMode="auto">
            <a:xfrm>
              <a:off x="1528293" y="436003"/>
              <a:ext cx="312963" cy="490573"/>
            </a:xfrm>
            <a:prstGeom prst="righ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Gill Sans" charset="0"/>
              </a:endParaRPr>
            </a:p>
          </p:txBody>
        </p: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440E30A0-7AB7-4159-84D4-8D8445C58D3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528324" y="1381247"/>
              <a:ext cx="3053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D00C8623-D06C-4A25-9D86-2F3C614E140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389370" y="682771"/>
              <a:ext cx="3053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F555A406-390C-4014-B491-E8356335BF86}"/>
                </a:ext>
              </a:extLst>
            </p:cNvPr>
            <p:cNvSpPr/>
            <p:nvPr/>
          </p:nvSpPr>
          <p:spPr>
            <a:xfrm>
              <a:off x="212669" y="666888"/>
              <a:ext cx="138626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i="1" u="sng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研讨型教室</a:t>
              </a:r>
              <a:endParaRPr lang="en-US" altLang="zh-CN" sz="1400" b="1" i="1" u="sng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7" name="右大括号 166">
              <a:extLst>
                <a:ext uri="{FF2B5EF4-FFF2-40B4-BE49-F238E27FC236}">
                  <a16:creationId xmlns:a16="http://schemas.microsoft.com/office/drawing/2014/main" id="{95F3FBF3-FD48-45D5-83D4-632B4C048C7B}"/>
                </a:ext>
              </a:extLst>
            </p:cNvPr>
            <p:cNvSpPr/>
            <p:nvPr/>
          </p:nvSpPr>
          <p:spPr bwMode="auto">
            <a:xfrm rot="5400000">
              <a:off x="3517178" y="1040909"/>
              <a:ext cx="252424" cy="684695"/>
            </a:xfrm>
            <a:prstGeom prst="righ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8" name="右大括号 167">
              <a:extLst>
                <a:ext uri="{FF2B5EF4-FFF2-40B4-BE49-F238E27FC236}">
                  <a16:creationId xmlns:a16="http://schemas.microsoft.com/office/drawing/2014/main" id="{1161ADBF-41D7-4756-A80B-1966323C7ABB}"/>
                </a:ext>
              </a:extLst>
            </p:cNvPr>
            <p:cNvSpPr/>
            <p:nvPr/>
          </p:nvSpPr>
          <p:spPr bwMode="auto">
            <a:xfrm rot="5400000">
              <a:off x="4501687" y="1043459"/>
              <a:ext cx="252424" cy="684695"/>
            </a:xfrm>
            <a:prstGeom prst="righ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9" name="右大括号 168">
              <a:extLst>
                <a:ext uri="{FF2B5EF4-FFF2-40B4-BE49-F238E27FC236}">
                  <a16:creationId xmlns:a16="http://schemas.microsoft.com/office/drawing/2014/main" id="{C33139A2-E783-4EC4-826A-C440BD3EB46A}"/>
                </a:ext>
              </a:extLst>
            </p:cNvPr>
            <p:cNvSpPr/>
            <p:nvPr/>
          </p:nvSpPr>
          <p:spPr bwMode="auto">
            <a:xfrm rot="5400000">
              <a:off x="5400386" y="1155747"/>
              <a:ext cx="252424" cy="506054"/>
            </a:xfrm>
            <a:prstGeom prst="righ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0" name="左大括号 169">
              <a:extLst>
                <a:ext uri="{FF2B5EF4-FFF2-40B4-BE49-F238E27FC236}">
                  <a16:creationId xmlns:a16="http://schemas.microsoft.com/office/drawing/2014/main" id="{02FBE160-EC65-4AB0-B0CB-E9D235AEE96C}"/>
                </a:ext>
              </a:extLst>
            </p:cNvPr>
            <p:cNvSpPr/>
            <p:nvPr/>
          </p:nvSpPr>
          <p:spPr bwMode="auto">
            <a:xfrm>
              <a:off x="6380436" y="179050"/>
              <a:ext cx="442577" cy="1824235"/>
            </a:xfrm>
            <a:prstGeom prst="lef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Gill Sans" charset="0"/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C9D2FF06-0A84-4ECD-9368-AC4D1D44E949}"/>
                </a:ext>
              </a:extLst>
            </p:cNvPr>
            <p:cNvSpPr/>
            <p:nvPr/>
          </p:nvSpPr>
          <p:spPr>
            <a:xfrm>
              <a:off x="3132847" y="311545"/>
              <a:ext cx="3768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文化自信</a:t>
              </a: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2AB8F8F9-AFF8-4618-9A39-F072E85C463A}"/>
                </a:ext>
              </a:extLst>
            </p:cNvPr>
            <p:cNvSpPr/>
            <p:nvPr/>
          </p:nvSpPr>
          <p:spPr>
            <a:xfrm>
              <a:off x="3381232" y="306627"/>
              <a:ext cx="3768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技术自信</a:t>
              </a: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11278EC8-B798-40B5-B5A0-B23BDF937A53}"/>
                </a:ext>
              </a:extLst>
            </p:cNvPr>
            <p:cNvSpPr/>
            <p:nvPr/>
          </p:nvSpPr>
          <p:spPr>
            <a:xfrm>
              <a:off x="3608901" y="322651"/>
              <a:ext cx="3768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专业</a:t>
              </a:r>
              <a:endParaRPr lang="en-US" altLang="zh-CN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使命</a:t>
              </a: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D78E1264-5055-46CB-94D7-5D9E96702AEE}"/>
                </a:ext>
              </a:extLst>
            </p:cNvPr>
            <p:cNvSpPr/>
            <p:nvPr/>
          </p:nvSpPr>
          <p:spPr>
            <a:xfrm>
              <a:off x="3825169" y="325646"/>
              <a:ext cx="3768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社会责任</a:t>
              </a: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401D7679-D344-43B5-967A-0DE187B3FF0C}"/>
                </a:ext>
              </a:extLst>
            </p:cNvPr>
            <p:cNvSpPr/>
            <p:nvPr/>
          </p:nvSpPr>
          <p:spPr>
            <a:xfrm>
              <a:off x="2315963" y="19223"/>
              <a:ext cx="233401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汉字处理</a:t>
              </a:r>
              <a:r>
                <a:rPr lang="en-US" altLang="zh-CN" sz="11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sz="11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鸿蒙</a:t>
              </a:r>
              <a:r>
                <a:rPr lang="en-US" altLang="zh-CN" sz="11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OS/GFW/</a:t>
              </a:r>
              <a:r>
                <a:rPr lang="zh-CN" altLang="en-US" sz="11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服务国防</a:t>
              </a:r>
            </a:p>
          </p:txBody>
        </p: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BC8FB0E4-D6A2-4391-B672-34A93977622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572837" y="1353341"/>
              <a:ext cx="3053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B8CF8EF9-9EB8-4CCC-9661-EF23D5CC898F}"/>
                </a:ext>
              </a:extLst>
            </p:cNvPr>
            <p:cNvSpPr/>
            <p:nvPr/>
          </p:nvSpPr>
          <p:spPr>
            <a:xfrm>
              <a:off x="6685429" y="782434"/>
              <a:ext cx="159869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创新性大作业</a:t>
              </a:r>
              <a:endParaRPr lang="en-US" altLang="zh-CN" sz="1400" i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0EA77BC2-5174-402C-AD55-2E48775B1992}"/>
                </a:ext>
              </a:extLst>
            </p:cNvPr>
            <p:cNvSpPr/>
            <p:nvPr/>
          </p:nvSpPr>
          <p:spPr>
            <a:xfrm>
              <a:off x="6707907" y="1804264"/>
              <a:ext cx="177439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科研教学协同创新</a:t>
              </a: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F717BC7F-7CBD-4622-9BEE-FB50B2BC0D5F}"/>
                </a:ext>
              </a:extLst>
            </p:cNvPr>
            <p:cNvSpPr/>
            <p:nvPr/>
          </p:nvSpPr>
          <p:spPr>
            <a:xfrm>
              <a:off x="6725511" y="1474272"/>
              <a:ext cx="227593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i="1" u="sng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QQ</a:t>
              </a:r>
              <a:r>
                <a:rPr lang="zh-CN" altLang="en-US" sz="1400" i="1" u="sng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群资源共享与交流答疑</a:t>
              </a: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AE58D8C1-B7A4-44A8-8C58-30EC68B84A0C}"/>
                </a:ext>
              </a:extLst>
            </p:cNvPr>
            <p:cNvSpPr/>
            <p:nvPr/>
          </p:nvSpPr>
          <p:spPr>
            <a:xfrm>
              <a:off x="6883813" y="2048828"/>
              <a:ext cx="212119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 err="1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BadStr</a:t>
              </a:r>
              <a:r>
                <a:rPr lang="zh-CN" altLang="en-US" sz="11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、舍尾平衡、</a:t>
              </a:r>
              <a:r>
                <a:rPr lang="en-US" altLang="zh-CN" sz="11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9ML3Cache </a:t>
              </a:r>
              <a:endParaRPr lang="zh-CN" altLang="en-US" sz="1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5F9D0D9D-B8E4-4EE5-A194-95BCD36C7CAF}"/>
                </a:ext>
              </a:extLst>
            </p:cNvPr>
            <p:cNvSpPr/>
            <p:nvPr/>
          </p:nvSpPr>
          <p:spPr>
            <a:xfrm>
              <a:off x="6823937" y="1002554"/>
              <a:ext cx="212119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程序人生</a:t>
              </a:r>
              <a:r>
                <a:rPr lang="en-US" altLang="zh-CN" sz="11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-Hello’s</a:t>
              </a:r>
              <a:r>
                <a:rPr lang="zh-CN" altLang="en-US" sz="11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1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P2P</a:t>
              </a:r>
              <a:endParaRPr lang="zh-CN" altLang="en-US" sz="1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1631D2C1-D0DB-47AE-8EDC-1E9F97AABC4B}"/>
                </a:ext>
              </a:extLst>
            </p:cNvPr>
            <p:cNvSpPr/>
            <p:nvPr/>
          </p:nvSpPr>
          <p:spPr>
            <a:xfrm>
              <a:off x="6758597" y="1172905"/>
              <a:ext cx="175202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微博等自媒体发表</a:t>
              </a: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FBBC5400-F8CF-4404-A304-561B44527D01}"/>
                </a:ext>
              </a:extLst>
            </p:cNvPr>
            <p:cNvSpPr/>
            <p:nvPr/>
          </p:nvSpPr>
          <p:spPr>
            <a:xfrm>
              <a:off x="6700789" y="353727"/>
              <a:ext cx="18202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独创</a:t>
              </a:r>
              <a:r>
                <a:rPr lang="en-US" altLang="zh-CN" sz="1400" i="1" u="sng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sz="1400" i="1" u="sng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大实验项目</a:t>
              </a:r>
              <a:endParaRPr lang="en-US" altLang="zh-CN" sz="1400" i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60109179-828B-46F4-A268-9CC6C41958B5}"/>
                </a:ext>
              </a:extLst>
            </p:cNvPr>
            <p:cNvSpPr/>
            <p:nvPr/>
          </p:nvSpPr>
          <p:spPr>
            <a:xfrm>
              <a:off x="6647008" y="616533"/>
              <a:ext cx="229477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系统漫游、数据表示、链接炸弹</a:t>
              </a:r>
            </a:p>
          </p:txBody>
        </p: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B77BB761-7851-4DC8-BE63-5BFE154B747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607586" y="1708588"/>
              <a:ext cx="3053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9D59B8B1-6FE6-426B-B9A0-C140B81244F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590205" y="943374"/>
              <a:ext cx="3053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2008487F-2837-451D-8E3F-60A54C81C810}"/>
                </a:ext>
              </a:extLst>
            </p:cNvPr>
            <p:cNvSpPr/>
            <p:nvPr/>
          </p:nvSpPr>
          <p:spPr>
            <a:xfrm>
              <a:off x="5108841" y="816584"/>
              <a:ext cx="5795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闯关实验</a:t>
              </a: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B5963B8-0E64-4BCB-AA1E-2618E98572BD}"/>
                </a:ext>
              </a:extLst>
            </p:cNvPr>
            <p:cNvSpPr/>
            <p:nvPr/>
          </p:nvSpPr>
          <p:spPr>
            <a:xfrm>
              <a:off x="5531088" y="813513"/>
              <a:ext cx="6731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最强挑战</a:t>
              </a: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BE2D12AD-FD09-4579-BF96-36C5EE71DA7E}"/>
                </a:ext>
              </a:extLst>
            </p:cNvPr>
            <p:cNvSpPr/>
            <p:nvPr/>
          </p:nvSpPr>
          <p:spPr>
            <a:xfrm>
              <a:off x="5771981" y="211693"/>
              <a:ext cx="5995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熔断</a:t>
              </a:r>
              <a:endParaRPr lang="en-US" altLang="zh-CN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幽灵</a:t>
              </a:r>
            </a:p>
          </p:txBody>
        </p: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175F8873-BCBE-4EC0-B8F1-A4484BEE00B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877223" y="709426"/>
              <a:ext cx="3053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2935F244-3A86-4BE1-881C-45CB07124B6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869262" y="471556"/>
              <a:ext cx="3053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EEF67C7-A690-4130-BF68-4B70C905FAC0}"/>
                </a:ext>
              </a:extLst>
            </p:cNvPr>
            <p:cNvCxnSpPr>
              <a:cxnSpLocks/>
              <a:endCxn id="180" idx="0"/>
            </p:cNvCxnSpPr>
            <p:nvPr/>
          </p:nvCxnSpPr>
          <p:spPr bwMode="auto">
            <a:xfrm>
              <a:off x="5867670" y="497815"/>
              <a:ext cx="1" cy="31569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1A49EBB9-82D3-497D-9A37-1716FB8BECB9}"/>
                </a:ext>
              </a:extLst>
            </p:cNvPr>
            <p:cNvSpPr/>
            <p:nvPr/>
          </p:nvSpPr>
          <p:spPr>
            <a:xfrm>
              <a:off x="4057442" y="584832"/>
              <a:ext cx="65184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前沿文献阅读</a:t>
              </a: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70F940A2-8C7A-411E-9282-0719EC36DE6A}"/>
                </a:ext>
              </a:extLst>
            </p:cNvPr>
            <p:cNvSpPr/>
            <p:nvPr/>
          </p:nvSpPr>
          <p:spPr>
            <a:xfrm>
              <a:off x="4649975" y="571871"/>
              <a:ext cx="55313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探究性的实验</a:t>
              </a: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2667E569-4593-407B-9F33-08C021430ED3}"/>
                </a:ext>
              </a:extLst>
            </p:cNvPr>
            <p:cNvSpPr/>
            <p:nvPr/>
          </p:nvSpPr>
          <p:spPr>
            <a:xfrm>
              <a:off x="4489631" y="89395"/>
              <a:ext cx="79273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做一天的税务局长</a:t>
              </a: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4757BF7D-07F3-4BD6-99DB-138D28396155}"/>
                </a:ext>
              </a:extLst>
            </p:cNvPr>
            <p:cNvSpPr/>
            <p:nvPr/>
          </p:nvSpPr>
          <p:spPr>
            <a:xfrm>
              <a:off x="5083950" y="110173"/>
              <a:ext cx="79273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5-7</a:t>
              </a:r>
              <a:r>
                <a:rPr lang="zh-CN" altLang="en-US" sz="11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</a:t>
              </a:r>
              <a:endParaRPr lang="en-US" altLang="zh-CN" sz="11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1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难度递增</a:t>
              </a: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CBDE0693-4B63-470F-8D5B-7B05FCD4B8A8}"/>
                </a:ext>
              </a:extLst>
            </p:cNvPr>
            <p:cNvCxnSpPr/>
            <p:nvPr/>
          </p:nvCxnSpPr>
          <p:spPr bwMode="auto">
            <a:xfrm>
              <a:off x="3276600" y="228600"/>
              <a:ext cx="0" cy="13359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2B64C238-BFEE-40B4-9A69-8429B496E660}"/>
                </a:ext>
              </a:extLst>
            </p:cNvPr>
            <p:cNvCxnSpPr/>
            <p:nvPr/>
          </p:nvCxnSpPr>
          <p:spPr bwMode="auto">
            <a:xfrm>
              <a:off x="3581400" y="228600"/>
              <a:ext cx="0" cy="13359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68C4E533-9058-431D-939F-E6A0FAA5A798}"/>
                </a:ext>
              </a:extLst>
            </p:cNvPr>
            <p:cNvCxnSpPr/>
            <p:nvPr/>
          </p:nvCxnSpPr>
          <p:spPr bwMode="auto">
            <a:xfrm>
              <a:off x="3810000" y="228600"/>
              <a:ext cx="0" cy="13359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133A5FA9-47A9-425F-B50D-1D47EBE1D4CC}"/>
                </a:ext>
              </a:extLst>
            </p:cNvPr>
            <p:cNvCxnSpPr/>
            <p:nvPr/>
          </p:nvCxnSpPr>
          <p:spPr bwMode="auto">
            <a:xfrm>
              <a:off x="4038600" y="228600"/>
              <a:ext cx="0" cy="13359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871A4792-1D24-4A1D-B356-FDB3D37EE0F8}"/>
                </a:ext>
              </a:extLst>
            </p:cNvPr>
            <p:cNvCxnSpPr/>
            <p:nvPr/>
          </p:nvCxnSpPr>
          <p:spPr bwMode="auto">
            <a:xfrm>
              <a:off x="4876800" y="457200"/>
              <a:ext cx="0" cy="13359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E797D9BE-5F02-4D11-8D02-B977699F02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55774" y="541060"/>
              <a:ext cx="0" cy="31236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30636C78-4C27-4269-A5E9-A0145B7E35F7}"/>
                </a:ext>
              </a:extLst>
            </p:cNvPr>
            <p:cNvSpPr/>
            <p:nvPr/>
          </p:nvSpPr>
          <p:spPr>
            <a:xfrm>
              <a:off x="6696380" y="-26262"/>
              <a:ext cx="253694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最美笔记 最佳实验 最强挑战</a:t>
              </a:r>
              <a:endParaRPr lang="en-US" altLang="zh-CN" sz="1400" i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8F26D49B-2B62-43A4-A6FA-1C649196C93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590205" y="539777"/>
              <a:ext cx="3053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2115A606-0EEA-4137-A4BA-A4C0235A07BA}"/>
                </a:ext>
              </a:extLst>
            </p:cNvPr>
            <p:cNvSpPr/>
            <p:nvPr/>
          </p:nvSpPr>
          <p:spPr>
            <a:xfrm>
              <a:off x="6849227" y="177300"/>
              <a:ext cx="229477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养成习惯、</a:t>
              </a:r>
              <a:r>
                <a:rPr lang="zh-CN" altLang="en-US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鼓励奉献</a:t>
              </a:r>
              <a:r>
                <a:rPr lang="zh-CN" altLang="en-US" sz="11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、支持挑战！</a:t>
              </a:r>
            </a:p>
          </p:txBody>
        </p:sp>
        <p:sp>
          <p:nvSpPr>
            <p:cNvPr id="199" name="矩形: 圆角 198">
              <a:extLst>
                <a:ext uri="{FF2B5EF4-FFF2-40B4-BE49-F238E27FC236}">
                  <a16:creationId xmlns:a16="http://schemas.microsoft.com/office/drawing/2014/main" id="{70034D8E-73D7-4D01-BC03-A272DB54057F}"/>
                </a:ext>
              </a:extLst>
            </p:cNvPr>
            <p:cNvSpPr/>
            <p:nvPr/>
          </p:nvSpPr>
          <p:spPr bwMode="auto">
            <a:xfrm>
              <a:off x="3774098" y="2660363"/>
              <a:ext cx="1501214" cy="320702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rPr>
                <a:t>成就卓越人才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933CB7A3-9E41-44D8-B294-58C9D8A20A4B}"/>
              </a:ext>
            </a:extLst>
          </p:cNvPr>
          <p:cNvGrpSpPr/>
          <p:nvPr/>
        </p:nvGrpSpPr>
        <p:grpSpPr>
          <a:xfrm>
            <a:off x="5401662" y="2289329"/>
            <a:ext cx="3740204" cy="2744203"/>
            <a:chOff x="5401662" y="2289329"/>
            <a:chExt cx="3740204" cy="2744203"/>
          </a:xfrm>
        </p:grpSpPr>
        <p:sp>
          <p:nvSpPr>
            <p:cNvPr id="15" name="左大括号 14">
              <a:extLst>
                <a:ext uri="{FF2B5EF4-FFF2-40B4-BE49-F238E27FC236}">
                  <a16:creationId xmlns:a16="http://schemas.microsoft.com/office/drawing/2014/main" id="{E6369C4E-8AFC-4EC1-983C-81765470D29B}"/>
                </a:ext>
              </a:extLst>
            </p:cNvPr>
            <p:cNvSpPr/>
            <p:nvPr/>
          </p:nvSpPr>
          <p:spPr bwMode="auto">
            <a:xfrm>
              <a:off x="5401662" y="2488111"/>
              <a:ext cx="1456338" cy="2007689"/>
            </a:xfrm>
            <a:prstGeom prst="lef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Gill Sans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BDAFA75-9921-4A94-BA10-BC26F3369BC0}"/>
                </a:ext>
              </a:extLst>
            </p:cNvPr>
            <p:cNvSpPr/>
            <p:nvPr/>
          </p:nvSpPr>
          <p:spPr>
            <a:xfrm>
              <a:off x="6962808" y="2289329"/>
              <a:ext cx="20491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i="1" u="sng" dirty="0">
                  <a:solidFill>
                    <a:srgbClr val="99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熟练使用现代工具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4A2DE68-AFA4-44A1-AE95-1899D555405B}"/>
                </a:ext>
              </a:extLst>
            </p:cNvPr>
            <p:cNvGrpSpPr/>
            <p:nvPr/>
          </p:nvGrpSpPr>
          <p:grpSpPr>
            <a:xfrm>
              <a:off x="6065163" y="2529110"/>
              <a:ext cx="3076703" cy="2066113"/>
              <a:chOff x="6065163" y="2529110"/>
              <a:chExt cx="3076703" cy="2066113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3D4C01F-2030-474B-A938-F0AC011FAAFD}"/>
                  </a:ext>
                </a:extLst>
              </p:cNvPr>
              <p:cNvSpPr txBox="1"/>
              <p:nvPr/>
            </p:nvSpPr>
            <p:spPr>
              <a:xfrm>
                <a:off x="6065163" y="2529110"/>
                <a:ext cx="95349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9933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3.</a:t>
                </a:r>
                <a:r>
                  <a:rPr lang="zh-CN" altLang="en-US" sz="2000" dirty="0">
                    <a:solidFill>
                      <a:srgbClr val="9933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锻炼解决复杂工程问题的系统思维能力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3F34B4EB-BA51-41CF-B230-909660FA2A31}"/>
                  </a:ext>
                </a:extLst>
              </p:cNvPr>
              <p:cNvSpPr/>
              <p:nvPr/>
            </p:nvSpPr>
            <p:spPr>
              <a:xfrm>
                <a:off x="6942525" y="2812832"/>
                <a:ext cx="20491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800" i="1" u="sng" dirty="0">
                    <a:solidFill>
                      <a:srgbClr val="9933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快速定位故障缺陷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D3B2A45-F4F3-41A7-BF24-F082044DD0A6}"/>
                  </a:ext>
                </a:extLst>
              </p:cNvPr>
              <p:cNvSpPr/>
              <p:nvPr/>
            </p:nvSpPr>
            <p:spPr>
              <a:xfrm>
                <a:off x="6952631" y="3295223"/>
                <a:ext cx="20491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800" i="1" u="sng" dirty="0">
                    <a:solidFill>
                      <a:srgbClr val="9933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修复完善优化程序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F516BB2-1025-4110-89F6-486D48E18AE0}"/>
                  </a:ext>
                </a:extLst>
              </p:cNvPr>
              <p:cNvSpPr/>
              <p:nvPr/>
            </p:nvSpPr>
            <p:spPr>
              <a:xfrm>
                <a:off x="6929930" y="3757670"/>
                <a:ext cx="20491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800" i="1" u="sng" dirty="0">
                    <a:solidFill>
                      <a:srgbClr val="9933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漏洞攻击安全防范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89D9360-FBB6-48A2-B28F-44FCE3D78AD0}"/>
                  </a:ext>
                </a:extLst>
              </p:cNvPr>
              <p:cNvSpPr/>
              <p:nvPr/>
            </p:nvSpPr>
            <p:spPr>
              <a:xfrm>
                <a:off x="6855866" y="4225891"/>
                <a:ext cx="2286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800" i="1" u="sng" dirty="0">
                    <a:solidFill>
                      <a:srgbClr val="9933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设计关键软硬件组件</a:t>
                </a: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F65DEB2E-8E6D-4D16-BC93-56780F60781B}"/>
                  </a:ext>
                </a:extLst>
              </p:cNvPr>
              <p:cNvSpPr/>
              <p:nvPr/>
            </p:nvSpPr>
            <p:spPr>
              <a:xfrm>
                <a:off x="7242678" y="2567685"/>
                <a:ext cx="173639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solidFill>
                      <a:srgbClr val="9933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VS EDB CB Ubuntu</a:t>
                </a:r>
                <a:endParaRPr lang="zh-CN" altLang="en-US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665332C4-D4B5-48B0-9EBA-AEF3B7ECC0A4}"/>
                  </a:ext>
                </a:extLst>
              </p:cNvPr>
              <p:cNvSpPr/>
              <p:nvPr/>
            </p:nvSpPr>
            <p:spPr>
              <a:xfrm>
                <a:off x="7234483" y="3063828"/>
                <a:ext cx="173639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rgbClr val="9933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调试、跟踪、评测</a:t>
                </a: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527A62F5-3F16-42BC-A10B-7CE13BAB869B}"/>
                  </a:ext>
                </a:extLst>
              </p:cNvPr>
              <p:cNvSpPr/>
              <p:nvPr/>
            </p:nvSpPr>
            <p:spPr>
              <a:xfrm>
                <a:off x="7093932" y="3556582"/>
                <a:ext cx="173639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rgbClr val="9933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补丁、破解、调优</a:t>
                </a: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2B8FD1CF-D5FC-4517-8250-DDBCB6820073}"/>
                  </a:ext>
                </a:extLst>
              </p:cNvPr>
              <p:cNvSpPr/>
              <p:nvPr/>
            </p:nvSpPr>
            <p:spPr>
              <a:xfrm>
                <a:off x="6993181" y="4062966"/>
                <a:ext cx="209056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rgbClr val="9933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黑客、缓冲器、金丝雀</a:t>
                </a:r>
              </a:p>
            </p:txBody>
          </p:sp>
        </p:grpSp>
        <p:sp>
          <p:nvSpPr>
            <p:cNvPr id="198" name="矩形: 圆角 197">
              <a:extLst>
                <a:ext uri="{FF2B5EF4-FFF2-40B4-BE49-F238E27FC236}">
                  <a16:creationId xmlns:a16="http://schemas.microsoft.com/office/drawing/2014/main" id="{4E3054C8-49E0-4E6B-8529-BA50A2318EB6}"/>
                </a:ext>
              </a:extLst>
            </p:cNvPr>
            <p:cNvSpPr/>
            <p:nvPr/>
          </p:nvSpPr>
          <p:spPr bwMode="auto">
            <a:xfrm>
              <a:off x="5598688" y="2694616"/>
              <a:ext cx="316744" cy="179061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rPr>
                <a:t>练就系统能力</a:t>
              </a: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5C977084-3462-46B0-A13A-9894D1FBA394}"/>
                </a:ext>
              </a:extLst>
            </p:cNvPr>
            <p:cNvSpPr/>
            <p:nvPr/>
          </p:nvSpPr>
          <p:spPr>
            <a:xfrm>
              <a:off x="6137883" y="4510312"/>
              <a:ext cx="293370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ALU/Shell/Cache/</a:t>
              </a:r>
              <a:r>
                <a:rPr lang="zh-CN" altLang="en-US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动态内存分配器</a:t>
              </a:r>
              <a:endParaRPr lang="en-US" altLang="zh-CN" sz="1400" dirty="0">
                <a:solidFill>
                  <a:srgbClr val="9933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49346B6-3A6A-4189-BE29-DFAB778CFD10}"/>
              </a:ext>
            </a:extLst>
          </p:cNvPr>
          <p:cNvGrpSpPr/>
          <p:nvPr/>
        </p:nvGrpSpPr>
        <p:grpSpPr>
          <a:xfrm>
            <a:off x="-144376" y="4114800"/>
            <a:ext cx="9377705" cy="2842780"/>
            <a:chOff x="-144376" y="4114800"/>
            <a:chExt cx="9377705" cy="2842780"/>
          </a:xfrm>
        </p:grpSpPr>
        <p:sp>
          <p:nvSpPr>
            <p:cNvPr id="4" name="左大括号 3">
              <a:extLst>
                <a:ext uri="{FF2B5EF4-FFF2-40B4-BE49-F238E27FC236}">
                  <a16:creationId xmlns:a16="http://schemas.microsoft.com/office/drawing/2014/main" id="{50542EA4-2983-435F-A350-91F4A0D06E3C}"/>
                </a:ext>
              </a:extLst>
            </p:cNvPr>
            <p:cNvSpPr/>
            <p:nvPr/>
          </p:nvSpPr>
          <p:spPr bwMode="auto">
            <a:xfrm rot="5400000">
              <a:off x="4189871" y="2914963"/>
              <a:ext cx="831919" cy="3231594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48A10C5-5A19-45BF-A149-6AB64DF45FB3}"/>
                </a:ext>
              </a:extLst>
            </p:cNvPr>
            <p:cNvSpPr txBox="1"/>
            <p:nvPr/>
          </p:nvSpPr>
          <p:spPr>
            <a:xfrm>
              <a:off x="2974614" y="4518909"/>
              <a:ext cx="3262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1.</a:t>
              </a:r>
              <a:r>
                <a:rPr lang="zh-CN" altLang="en-US" sz="20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深入理解现代计算机系统</a:t>
              </a:r>
            </a:p>
          </p:txBody>
        </p:sp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22B07B0C-1570-4DB2-A7A8-E5E05F8B7452}"/>
                </a:ext>
              </a:extLst>
            </p:cNvPr>
            <p:cNvSpPr/>
            <p:nvPr/>
          </p:nvSpPr>
          <p:spPr bwMode="auto">
            <a:xfrm rot="5400000">
              <a:off x="2706203" y="4122846"/>
              <a:ext cx="589920" cy="2010977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ABC6D4C-9D70-4283-A0B1-D2C0E3222277}"/>
                </a:ext>
              </a:extLst>
            </p:cNvPr>
            <p:cNvSpPr txBox="1"/>
            <p:nvPr/>
          </p:nvSpPr>
          <p:spPr>
            <a:xfrm>
              <a:off x="1920348" y="5084809"/>
              <a:ext cx="2183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硬件组成与工作原理</a:t>
              </a:r>
            </a:p>
          </p:txBody>
        </p:sp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D40D60E3-66D2-4CF3-A0B9-DE02C2E75D6D}"/>
                </a:ext>
              </a:extLst>
            </p:cNvPr>
            <p:cNvSpPr/>
            <p:nvPr/>
          </p:nvSpPr>
          <p:spPr bwMode="auto">
            <a:xfrm rot="5400000">
              <a:off x="5942084" y="4164864"/>
              <a:ext cx="589920" cy="1926943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85ED2AE-7EAB-4EB2-9AB6-AF203C74E5E9}"/>
                </a:ext>
              </a:extLst>
            </p:cNvPr>
            <p:cNvSpPr txBox="1"/>
            <p:nvPr/>
          </p:nvSpPr>
          <p:spPr>
            <a:xfrm>
              <a:off x="5221381" y="5101537"/>
              <a:ext cx="20313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软件构成与运行机制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54CF361-6846-41FA-BB7A-16136CF181B7}"/>
                </a:ext>
              </a:extLst>
            </p:cNvPr>
            <p:cNvSpPr/>
            <p:nvPr/>
          </p:nvSpPr>
          <p:spPr>
            <a:xfrm>
              <a:off x="1510566" y="5329895"/>
              <a:ext cx="5865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CPU</a:t>
              </a:r>
              <a:endParaRPr lang="zh-CN" altLang="en-US" sz="1800" i="1" u="sng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3D8A07C-4412-4A0D-B248-01CD712ACDC0}"/>
                </a:ext>
              </a:extLst>
            </p:cNvPr>
            <p:cNvSpPr/>
            <p:nvPr/>
          </p:nvSpPr>
          <p:spPr>
            <a:xfrm>
              <a:off x="2258410" y="5396231"/>
              <a:ext cx="5865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MEM</a:t>
              </a:r>
              <a:endParaRPr lang="zh-CN" altLang="en-US" sz="1800" i="1" u="sng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8DD0D53-3671-4B7C-81F8-EA46189ECD92}"/>
                </a:ext>
              </a:extLst>
            </p:cNvPr>
            <p:cNvSpPr/>
            <p:nvPr/>
          </p:nvSpPr>
          <p:spPr>
            <a:xfrm>
              <a:off x="3592415" y="5385018"/>
              <a:ext cx="5865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IO</a:t>
              </a:r>
              <a:endParaRPr lang="zh-CN" altLang="en-US" sz="1800" i="1" u="sng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CD76F81-0A35-4FCC-B354-55B77F51BC5A}"/>
                </a:ext>
              </a:extLst>
            </p:cNvPr>
            <p:cNvSpPr/>
            <p:nvPr/>
          </p:nvSpPr>
          <p:spPr>
            <a:xfrm>
              <a:off x="4711110" y="5323093"/>
              <a:ext cx="750613" cy="3829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编译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B34DF68-F319-4328-9597-E9632B7B6607}"/>
                </a:ext>
              </a:extLst>
            </p:cNvPr>
            <p:cNvSpPr/>
            <p:nvPr/>
          </p:nvSpPr>
          <p:spPr>
            <a:xfrm>
              <a:off x="5775709" y="5341029"/>
              <a:ext cx="7506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链接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BE6B0A9-4B54-4FBD-A4D8-F1007D0ECC4F}"/>
                </a:ext>
              </a:extLst>
            </p:cNvPr>
            <p:cNvSpPr/>
            <p:nvPr/>
          </p:nvSpPr>
          <p:spPr>
            <a:xfrm>
              <a:off x="6920132" y="5351647"/>
              <a:ext cx="18428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</a:t>
              </a:r>
              <a:r>
                <a:rPr lang="en-US" altLang="zh-CN" sz="18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r>
                <a:rPr lang="zh-CN" altLang="en-US" sz="18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操作系统</a:t>
              </a:r>
            </a:p>
          </p:txBody>
        </p:sp>
        <p:sp>
          <p:nvSpPr>
            <p:cNvPr id="40" name="左大括号 39">
              <a:extLst>
                <a:ext uri="{FF2B5EF4-FFF2-40B4-BE49-F238E27FC236}">
                  <a16:creationId xmlns:a16="http://schemas.microsoft.com/office/drawing/2014/main" id="{C93E2B63-9395-479E-A3A2-24D9750E8CE0}"/>
                </a:ext>
              </a:extLst>
            </p:cNvPr>
            <p:cNvSpPr/>
            <p:nvPr/>
          </p:nvSpPr>
          <p:spPr bwMode="auto">
            <a:xfrm rot="5400000">
              <a:off x="6017364" y="5489544"/>
              <a:ext cx="330415" cy="670788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3D1ABDC-4F46-4611-9796-FCC1C43E075F}"/>
                </a:ext>
              </a:extLst>
            </p:cNvPr>
            <p:cNvSpPr/>
            <p:nvPr/>
          </p:nvSpPr>
          <p:spPr>
            <a:xfrm>
              <a:off x="6546084" y="5909141"/>
              <a:ext cx="9101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进程调度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0443284-75C9-4322-A898-7BF345168566}"/>
                </a:ext>
              </a:extLst>
            </p:cNvPr>
            <p:cNvSpPr/>
            <p:nvPr/>
          </p:nvSpPr>
          <p:spPr>
            <a:xfrm>
              <a:off x="7344797" y="5955140"/>
              <a:ext cx="9101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虚拟存储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EC1E1FB-7AD4-4936-9441-08E23D7D2453}"/>
                </a:ext>
              </a:extLst>
            </p:cNvPr>
            <p:cNvSpPr/>
            <p:nvPr/>
          </p:nvSpPr>
          <p:spPr>
            <a:xfrm>
              <a:off x="8254981" y="5948027"/>
              <a:ext cx="9101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文件系统</a:t>
              </a:r>
            </a:p>
          </p:txBody>
        </p:sp>
        <p:sp>
          <p:nvSpPr>
            <p:cNvPr id="44" name="左大括号 43">
              <a:extLst>
                <a:ext uri="{FF2B5EF4-FFF2-40B4-BE49-F238E27FC236}">
                  <a16:creationId xmlns:a16="http://schemas.microsoft.com/office/drawing/2014/main" id="{06A011F4-4A6F-44C4-8A02-62C9EF998663}"/>
                </a:ext>
              </a:extLst>
            </p:cNvPr>
            <p:cNvSpPr/>
            <p:nvPr/>
          </p:nvSpPr>
          <p:spPr bwMode="auto">
            <a:xfrm rot="5400000">
              <a:off x="7668717" y="4949856"/>
              <a:ext cx="345697" cy="1696769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D70110A-4520-437B-A3B4-9A9A5B609219}"/>
                </a:ext>
              </a:extLst>
            </p:cNvPr>
            <p:cNvSpPr/>
            <p:nvPr/>
          </p:nvSpPr>
          <p:spPr>
            <a:xfrm>
              <a:off x="5625840" y="5955140"/>
              <a:ext cx="3768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符号解析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731E60C-3891-4D78-994D-5DBDFBBBC16F}"/>
                </a:ext>
              </a:extLst>
            </p:cNvPr>
            <p:cNvSpPr/>
            <p:nvPr/>
          </p:nvSpPr>
          <p:spPr>
            <a:xfrm>
              <a:off x="3225200" y="5957536"/>
              <a:ext cx="5689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驱动程序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E500F16-227E-409E-AC09-27D117900618}"/>
                </a:ext>
              </a:extLst>
            </p:cNvPr>
            <p:cNvSpPr/>
            <p:nvPr/>
          </p:nvSpPr>
          <p:spPr>
            <a:xfrm>
              <a:off x="6252788" y="5989440"/>
              <a:ext cx="35902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库打桩</a:t>
              </a:r>
              <a:endPara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8" name="左大括号 47">
              <a:extLst>
                <a:ext uri="{FF2B5EF4-FFF2-40B4-BE49-F238E27FC236}">
                  <a16:creationId xmlns:a16="http://schemas.microsoft.com/office/drawing/2014/main" id="{A0DF947B-34A3-4701-BC4F-9C24BEEF4350}"/>
                </a:ext>
              </a:extLst>
            </p:cNvPr>
            <p:cNvSpPr/>
            <p:nvPr/>
          </p:nvSpPr>
          <p:spPr bwMode="auto">
            <a:xfrm rot="5400000">
              <a:off x="4955172" y="5392414"/>
              <a:ext cx="330415" cy="670788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A9BE68D-9E63-4B91-A06F-B8E00B25E007}"/>
                </a:ext>
              </a:extLst>
            </p:cNvPr>
            <p:cNvSpPr/>
            <p:nvPr/>
          </p:nvSpPr>
          <p:spPr>
            <a:xfrm>
              <a:off x="4115584" y="5767557"/>
              <a:ext cx="79497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预处理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754378C-D474-4A82-A9F4-9D1D4155C013}"/>
                </a:ext>
              </a:extLst>
            </p:cNvPr>
            <p:cNvSpPr/>
            <p:nvPr/>
          </p:nvSpPr>
          <p:spPr>
            <a:xfrm>
              <a:off x="4691368" y="5764562"/>
              <a:ext cx="65654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编译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42DFBBE-A37B-48D9-9E2E-9FB9CF9354CF}"/>
                </a:ext>
              </a:extLst>
            </p:cNvPr>
            <p:cNvSpPr/>
            <p:nvPr/>
          </p:nvSpPr>
          <p:spPr>
            <a:xfrm>
              <a:off x="5135509" y="5760870"/>
              <a:ext cx="57284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汇编</a:t>
              </a:r>
            </a:p>
          </p:txBody>
        </p:sp>
        <p:sp>
          <p:nvSpPr>
            <p:cNvPr id="52" name="左大括号 51">
              <a:extLst>
                <a:ext uri="{FF2B5EF4-FFF2-40B4-BE49-F238E27FC236}">
                  <a16:creationId xmlns:a16="http://schemas.microsoft.com/office/drawing/2014/main" id="{3BF2D96C-6E12-4AF1-B3F5-C75E688116FA}"/>
                </a:ext>
              </a:extLst>
            </p:cNvPr>
            <p:cNvSpPr/>
            <p:nvPr/>
          </p:nvSpPr>
          <p:spPr bwMode="auto">
            <a:xfrm rot="5400000">
              <a:off x="3647996" y="5609281"/>
              <a:ext cx="330415" cy="532576"/>
            </a:xfrm>
            <a:prstGeom prst="leftBrace">
              <a:avLst>
                <a:gd name="adj1" fmla="val 8332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065FD683-544C-4819-B0C7-696938B3FEF7}"/>
                </a:ext>
              </a:extLst>
            </p:cNvPr>
            <p:cNvSpPr/>
            <p:nvPr/>
          </p:nvSpPr>
          <p:spPr>
            <a:xfrm>
              <a:off x="4269873" y="6245385"/>
              <a:ext cx="7776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数据机器表示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1F4E260-3A81-4D45-B7D4-8271D8D9CF6F}"/>
                </a:ext>
              </a:extLst>
            </p:cNvPr>
            <p:cNvSpPr/>
            <p:nvPr/>
          </p:nvSpPr>
          <p:spPr>
            <a:xfrm>
              <a:off x="4910555" y="6238577"/>
              <a:ext cx="743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程序机器表示</a:t>
              </a:r>
            </a:p>
          </p:txBody>
        </p:sp>
        <p:sp>
          <p:nvSpPr>
            <p:cNvPr id="55" name="左大括号 54">
              <a:extLst>
                <a:ext uri="{FF2B5EF4-FFF2-40B4-BE49-F238E27FC236}">
                  <a16:creationId xmlns:a16="http://schemas.microsoft.com/office/drawing/2014/main" id="{6B460D38-839B-4B4D-AF82-7854936EC751}"/>
                </a:ext>
              </a:extLst>
            </p:cNvPr>
            <p:cNvSpPr/>
            <p:nvPr/>
          </p:nvSpPr>
          <p:spPr bwMode="auto">
            <a:xfrm rot="5400000">
              <a:off x="6897425" y="5941876"/>
              <a:ext cx="330415" cy="670788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E72BD4F-1E35-4C36-B0A7-E5F29B34982C}"/>
                </a:ext>
              </a:extLst>
            </p:cNvPr>
            <p:cNvSpPr/>
            <p:nvPr/>
          </p:nvSpPr>
          <p:spPr>
            <a:xfrm>
              <a:off x="6473759" y="6367318"/>
              <a:ext cx="4100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异常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5FEAA5F-93EE-42CD-9439-1E33C550A72B}"/>
                </a:ext>
              </a:extLst>
            </p:cNvPr>
            <p:cNvSpPr/>
            <p:nvPr/>
          </p:nvSpPr>
          <p:spPr>
            <a:xfrm>
              <a:off x="6707907" y="6357891"/>
              <a:ext cx="4100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进程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51E46E5-6E4B-42AA-B4AE-AACA2531C48A}"/>
                </a:ext>
              </a:extLst>
            </p:cNvPr>
            <p:cNvSpPr/>
            <p:nvPr/>
          </p:nvSpPr>
          <p:spPr>
            <a:xfrm>
              <a:off x="6962808" y="6360747"/>
              <a:ext cx="4100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加载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C20B65D-4E0D-47A0-A9D3-3FFE7F4014F6}"/>
                </a:ext>
              </a:extLst>
            </p:cNvPr>
            <p:cNvSpPr/>
            <p:nvPr/>
          </p:nvSpPr>
          <p:spPr>
            <a:xfrm>
              <a:off x="7172511" y="6367318"/>
              <a:ext cx="4100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信号</a:t>
              </a:r>
            </a:p>
          </p:txBody>
        </p:sp>
        <p:sp>
          <p:nvSpPr>
            <p:cNvPr id="60" name="左大括号 59">
              <a:extLst>
                <a:ext uri="{FF2B5EF4-FFF2-40B4-BE49-F238E27FC236}">
                  <a16:creationId xmlns:a16="http://schemas.microsoft.com/office/drawing/2014/main" id="{A63D289A-28F0-4800-833B-6A5246D291BF}"/>
                </a:ext>
              </a:extLst>
            </p:cNvPr>
            <p:cNvSpPr/>
            <p:nvPr/>
          </p:nvSpPr>
          <p:spPr bwMode="auto">
            <a:xfrm rot="5400000">
              <a:off x="7796925" y="5951524"/>
              <a:ext cx="330415" cy="670788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3F0C569-1198-4F7E-B8C9-5E89279BA731}"/>
                </a:ext>
              </a:extLst>
            </p:cNvPr>
            <p:cNvSpPr/>
            <p:nvPr/>
          </p:nvSpPr>
          <p:spPr>
            <a:xfrm>
              <a:off x="7431511" y="6375666"/>
              <a:ext cx="4100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页表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66E490E9-C979-4E9C-A84C-7A08BC9B1856}"/>
                </a:ext>
              </a:extLst>
            </p:cNvPr>
            <p:cNvSpPr/>
            <p:nvPr/>
          </p:nvSpPr>
          <p:spPr>
            <a:xfrm>
              <a:off x="7647573" y="6367318"/>
              <a:ext cx="4100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快表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9F7947C-B464-4CA8-8363-4BCF5C8AF8CF}"/>
                </a:ext>
              </a:extLst>
            </p:cNvPr>
            <p:cNvSpPr/>
            <p:nvPr/>
          </p:nvSpPr>
          <p:spPr>
            <a:xfrm>
              <a:off x="7874069" y="6367318"/>
              <a:ext cx="4100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映射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4ACF449-FE91-422B-B52A-7147EFA4DFF7}"/>
                </a:ext>
              </a:extLst>
            </p:cNvPr>
            <p:cNvSpPr/>
            <p:nvPr/>
          </p:nvSpPr>
          <p:spPr>
            <a:xfrm>
              <a:off x="8100565" y="6375666"/>
              <a:ext cx="4100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分配</a:t>
              </a:r>
            </a:p>
          </p:txBody>
        </p:sp>
        <p:sp>
          <p:nvSpPr>
            <p:cNvPr id="65" name="左大括号 64">
              <a:extLst>
                <a:ext uri="{FF2B5EF4-FFF2-40B4-BE49-F238E27FC236}">
                  <a16:creationId xmlns:a16="http://schemas.microsoft.com/office/drawing/2014/main" id="{E424A2A4-874B-4572-8D9C-61AE8A80479F}"/>
                </a:ext>
              </a:extLst>
            </p:cNvPr>
            <p:cNvSpPr/>
            <p:nvPr/>
          </p:nvSpPr>
          <p:spPr bwMode="auto">
            <a:xfrm rot="5400000">
              <a:off x="8634171" y="6019024"/>
              <a:ext cx="307779" cy="611517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E7D48BAC-6887-422B-972B-509905C9070E}"/>
                </a:ext>
              </a:extLst>
            </p:cNvPr>
            <p:cNvSpPr/>
            <p:nvPr/>
          </p:nvSpPr>
          <p:spPr>
            <a:xfrm>
              <a:off x="8424765" y="6381580"/>
              <a:ext cx="20502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altLang="zh-CN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UIO</a:t>
              </a:r>
              <a:endPara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D8724AA9-87C5-49C0-8733-FC345F4FB47B}"/>
                </a:ext>
              </a:extLst>
            </p:cNvPr>
            <p:cNvSpPr/>
            <p:nvPr/>
          </p:nvSpPr>
          <p:spPr>
            <a:xfrm>
              <a:off x="8606863" y="6403582"/>
              <a:ext cx="34343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altLang="zh-CN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RIO</a:t>
              </a:r>
              <a:endPara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C7D625F9-AA8D-4C78-A1B4-85A845209483}"/>
                </a:ext>
              </a:extLst>
            </p:cNvPr>
            <p:cNvSpPr/>
            <p:nvPr/>
          </p:nvSpPr>
          <p:spPr>
            <a:xfrm>
              <a:off x="8889893" y="6399615"/>
              <a:ext cx="34343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altLang="zh-CN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SIO</a:t>
              </a:r>
              <a:endPara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" name="左大括号 68">
              <a:extLst>
                <a:ext uri="{FF2B5EF4-FFF2-40B4-BE49-F238E27FC236}">
                  <a16:creationId xmlns:a16="http://schemas.microsoft.com/office/drawing/2014/main" id="{ACA38264-CCE6-47CC-A232-B071DCA13477}"/>
                </a:ext>
              </a:extLst>
            </p:cNvPr>
            <p:cNvSpPr/>
            <p:nvPr/>
          </p:nvSpPr>
          <p:spPr bwMode="auto">
            <a:xfrm rot="5400000">
              <a:off x="4841432" y="5795477"/>
              <a:ext cx="330415" cy="670788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D334E3E7-244F-4B85-BE6B-CBE1F8079147}"/>
                </a:ext>
              </a:extLst>
            </p:cNvPr>
            <p:cNvSpPr/>
            <p:nvPr/>
          </p:nvSpPr>
          <p:spPr>
            <a:xfrm>
              <a:off x="5915432" y="5970225"/>
              <a:ext cx="37683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重定位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C7655C4-AF22-4E69-96DE-05407A5FB6E2}"/>
                </a:ext>
              </a:extLst>
            </p:cNvPr>
            <p:cNvSpPr/>
            <p:nvPr/>
          </p:nvSpPr>
          <p:spPr>
            <a:xfrm>
              <a:off x="3664901" y="5950643"/>
              <a:ext cx="53898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文件管理</a:t>
              </a:r>
            </a:p>
          </p:txBody>
        </p:sp>
        <p:sp>
          <p:nvSpPr>
            <p:cNvPr id="72" name="左大括号 71">
              <a:extLst>
                <a:ext uri="{FF2B5EF4-FFF2-40B4-BE49-F238E27FC236}">
                  <a16:creationId xmlns:a16="http://schemas.microsoft.com/office/drawing/2014/main" id="{92BE24AA-D73A-4031-B6B2-359B1EB7336D}"/>
                </a:ext>
              </a:extLst>
            </p:cNvPr>
            <p:cNvSpPr/>
            <p:nvPr/>
          </p:nvSpPr>
          <p:spPr bwMode="auto">
            <a:xfrm rot="5400000">
              <a:off x="2218941" y="5179154"/>
              <a:ext cx="330415" cy="1392833"/>
            </a:xfrm>
            <a:prstGeom prst="leftBrace">
              <a:avLst>
                <a:gd name="adj1" fmla="val 8332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E84341E-AA9E-4634-8EFB-D916D5D5808F}"/>
                </a:ext>
              </a:extLst>
            </p:cNvPr>
            <p:cNvSpPr/>
            <p:nvPr/>
          </p:nvSpPr>
          <p:spPr>
            <a:xfrm>
              <a:off x="1817138" y="5983775"/>
              <a:ext cx="7172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局部性原理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A8F0781-18A3-4939-B3B1-CE4274AA5FB1}"/>
                </a:ext>
              </a:extLst>
            </p:cNvPr>
            <p:cNvSpPr/>
            <p:nvPr/>
          </p:nvSpPr>
          <p:spPr>
            <a:xfrm>
              <a:off x="1360310" y="5989440"/>
              <a:ext cx="5689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层级结构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F372DAA7-36DA-4DD2-A98D-A2F68325ED2A}"/>
                </a:ext>
              </a:extLst>
            </p:cNvPr>
            <p:cNvSpPr/>
            <p:nvPr/>
          </p:nvSpPr>
          <p:spPr>
            <a:xfrm>
              <a:off x="2463211" y="5937950"/>
              <a:ext cx="83783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Cache</a:t>
              </a:r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组织与读写机制</a:t>
              </a:r>
            </a:p>
          </p:txBody>
        </p:sp>
        <p:sp>
          <p:nvSpPr>
            <p:cNvPr id="78" name="右大括号 77">
              <a:extLst>
                <a:ext uri="{FF2B5EF4-FFF2-40B4-BE49-F238E27FC236}">
                  <a16:creationId xmlns:a16="http://schemas.microsoft.com/office/drawing/2014/main" id="{5B9C6D34-1282-4A54-95EB-C1A6D44372DF}"/>
                </a:ext>
              </a:extLst>
            </p:cNvPr>
            <p:cNvSpPr/>
            <p:nvPr/>
          </p:nvSpPr>
          <p:spPr bwMode="auto">
            <a:xfrm>
              <a:off x="1004118" y="4683224"/>
              <a:ext cx="658356" cy="1768311"/>
            </a:xfrm>
            <a:prstGeom prst="righ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Gill Sans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F355D03-C322-4775-BBDA-58B7167E27DD}"/>
                </a:ext>
              </a:extLst>
            </p:cNvPr>
            <p:cNvSpPr/>
            <p:nvPr/>
          </p:nvSpPr>
          <p:spPr>
            <a:xfrm>
              <a:off x="-144376" y="4625955"/>
              <a:ext cx="143758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指令系统 寻址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6E049E4-F2FC-49A5-9156-FF6DC577DC16}"/>
                </a:ext>
              </a:extLst>
            </p:cNvPr>
            <p:cNvSpPr/>
            <p:nvPr/>
          </p:nvSpPr>
          <p:spPr>
            <a:xfrm>
              <a:off x="-129996" y="4939560"/>
              <a:ext cx="13934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微操作 微结构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F82714E8-E554-4025-9794-FA9691302287}"/>
                </a:ext>
              </a:extLst>
            </p:cNvPr>
            <p:cNvSpPr/>
            <p:nvPr/>
          </p:nvSpPr>
          <p:spPr>
            <a:xfrm>
              <a:off x="-65263" y="5314572"/>
              <a:ext cx="12330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SEQ</a:t>
              </a:r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设计实现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B1EA2E85-C3D6-4B11-B49A-5486D257FA6D}"/>
                </a:ext>
              </a:extLst>
            </p:cNvPr>
            <p:cNvSpPr/>
            <p:nvPr/>
          </p:nvSpPr>
          <p:spPr>
            <a:xfrm>
              <a:off x="-141881" y="5628711"/>
              <a:ext cx="15180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流水线设计实现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0F8475C-61FF-4622-A284-3FC95919FAB6}"/>
                </a:ext>
              </a:extLst>
            </p:cNvPr>
            <p:cNvSpPr/>
            <p:nvPr/>
          </p:nvSpPr>
          <p:spPr>
            <a:xfrm>
              <a:off x="-285" y="5979141"/>
              <a:ext cx="110309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超标量</a:t>
              </a:r>
              <a:r>
                <a:rPr lang="en-US" altLang="zh-CN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CPU</a:t>
              </a:r>
              <a:endParaRPr lang="zh-CN" altLang="en-US" sz="1400" i="1" u="sng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0B0A19D5-9596-40FF-B54D-EE191C584CC1}"/>
                </a:ext>
              </a:extLst>
            </p:cNvPr>
            <p:cNvSpPr/>
            <p:nvPr/>
          </p:nvSpPr>
          <p:spPr>
            <a:xfrm>
              <a:off x="-12397" y="6269224"/>
              <a:ext cx="110309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向量</a:t>
              </a:r>
              <a:r>
                <a:rPr lang="en-US" altLang="zh-CN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CPU</a:t>
              </a:r>
              <a:endParaRPr lang="zh-CN" altLang="en-US" sz="1400" i="1" u="sng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A744B602-E39C-4DEC-94FF-9C66338DC58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066801" y="5114781"/>
              <a:ext cx="25519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B81157D-8DC7-4A8B-866F-F742090B8F8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89084" y="6172200"/>
              <a:ext cx="41107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B1D71AE0-AF7F-45E2-B4B4-F4F523B562A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054962" y="5549540"/>
              <a:ext cx="3053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CBC129CB-992C-400E-90A7-3ED530602ED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02812" y="5875569"/>
              <a:ext cx="21918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B72CF6ED-0DE7-4130-9CDB-E2EA2A9469F7}"/>
                </a:ext>
              </a:extLst>
            </p:cNvPr>
            <p:cNvSpPr/>
            <p:nvPr/>
          </p:nvSpPr>
          <p:spPr bwMode="auto">
            <a:xfrm>
              <a:off x="3546915" y="4840814"/>
              <a:ext cx="1045166" cy="365203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rPr>
                <a:t>理解机器</a:t>
              </a:r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EF4102CB-84AB-4BF2-95CD-417F0368EC9F}"/>
                </a:ext>
              </a:extLst>
            </p:cNvPr>
            <p:cNvSpPr/>
            <p:nvPr/>
          </p:nvSpPr>
          <p:spPr bwMode="auto">
            <a:xfrm>
              <a:off x="4605830" y="4866104"/>
              <a:ext cx="1044327" cy="360623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rPr>
                <a:t>阅读机器</a:t>
              </a:r>
            </a:p>
          </p:txBody>
        </p: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D767E60F-8A2F-46E8-B22C-286FA7098CD9}"/>
                </a:ext>
              </a:extLst>
            </p:cNvPr>
            <p:cNvSpPr/>
            <p:nvPr/>
          </p:nvSpPr>
          <p:spPr bwMode="auto">
            <a:xfrm>
              <a:off x="5361457" y="5552854"/>
              <a:ext cx="2077347" cy="316162"/>
            </a:xfrm>
            <a:prstGeom prst="round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rPr>
                <a:t>贯通程序全生命周期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8342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DFCCB2D-3384-4A4D-B29B-8443E3CAC36E}"/>
              </a:ext>
            </a:extLst>
          </p:cNvPr>
          <p:cNvSpPr/>
          <p:nvPr/>
        </p:nvSpPr>
        <p:spPr bwMode="auto">
          <a:xfrm>
            <a:off x="3810000" y="3048000"/>
            <a:ext cx="1600200" cy="1066800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ヒラギノ角ゴ ProN W3" charset="-128"/>
                <a:sym typeface="Gill Sans" charset="0"/>
              </a:rPr>
              <a:t>计算机系统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50542EA4-2983-435F-A350-91F4A0D06E3C}"/>
              </a:ext>
            </a:extLst>
          </p:cNvPr>
          <p:cNvSpPr/>
          <p:nvPr/>
        </p:nvSpPr>
        <p:spPr bwMode="auto">
          <a:xfrm rot="5400000">
            <a:off x="4189871" y="2914963"/>
            <a:ext cx="831919" cy="3231594"/>
          </a:xfrm>
          <a:prstGeom prst="leftBrace">
            <a:avLst>
              <a:gd name="adj1" fmla="val 8333"/>
              <a:gd name="adj2" fmla="val 50436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B132C2F9-DB2A-49B2-B6EA-75F0140C66C0}"/>
              </a:ext>
            </a:extLst>
          </p:cNvPr>
          <p:cNvSpPr/>
          <p:nvPr/>
        </p:nvSpPr>
        <p:spPr bwMode="auto">
          <a:xfrm>
            <a:off x="2193008" y="2524319"/>
            <a:ext cx="1600201" cy="1855187"/>
          </a:xfrm>
          <a:prstGeom prst="rightBrace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Gill Sans" charset="0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E6369C4E-8AFC-4EC1-983C-81765470D29B}"/>
              </a:ext>
            </a:extLst>
          </p:cNvPr>
          <p:cNvSpPr/>
          <p:nvPr/>
        </p:nvSpPr>
        <p:spPr bwMode="auto">
          <a:xfrm>
            <a:off x="5401662" y="2488111"/>
            <a:ext cx="1456338" cy="2007689"/>
          </a:xfrm>
          <a:prstGeom prst="leftBrace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Gill Sans" charset="0"/>
            </a:endParaRP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A30FCDFC-A137-49D1-8D6B-5517B24A6DA2}"/>
              </a:ext>
            </a:extLst>
          </p:cNvPr>
          <p:cNvSpPr/>
          <p:nvPr/>
        </p:nvSpPr>
        <p:spPr bwMode="auto">
          <a:xfrm rot="5400000">
            <a:off x="4066170" y="984340"/>
            <a:ext cx="990599" cy="3136721"/>
          </a:xfrm>
          <a:prstGeom prst="rightBrace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77DF89-4233-4F41-97D5-93022C4A2547}"/>
              </a:ext>
            </a:extLst>
          </p:cNvPr>
          <p:cNvSpPr/>
          <p:nvPr/>
        </p:nvSpPr>
        <p:spPr>
          <a:xfrm>
            <a:off x="3001163" y="2155104"/>
            <a:ext cx="3136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培养卓越的计算机人才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5C977084-3462-46B0-A13A-9894D1FBA394}"/>
              </a:ext>
            </a:extLst>
          </p:cNvPr>
          <p:cNvSpPr/>
          <p:nvPr/>
        </p:nvSpPr>
        <p:spPr>
          <a:xfrm>
            <a:off x="6137883" y="4510312"/>
            <a:ext cx="29337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ALU/Shel/Cache/</a:t>
            </a: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动态内存分配器</a:t>
            </a:r>
            <a:endParaRPr lang="en-US" altLang="zh-CN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F94BD34-B15B-4BE4-99F7-C7D1066BEE0F}"/>
              </a:ext>
            </a:extLst>
          </p:cNvPr>
          <p:cNvGrpSpPr/>
          <p:nvPr/>
        </p:nvGrpSpPr>
        <p:grpSpPr>
          <a:xfrm>
            <a:off x="6065163" y="2289329"/>
            <a:ext cx="3076703" cy="2305894"/>
            <a:chOff x="6065163" y="2289329"/>
            <a:chExt cx="3076703" cy="230589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BDAFA75-9921-4A94-BA10-BC26F3369BC0}"/>
                </a:ext>
              </a:extLst>
            </p:cNvPr>
            <p:cNvSpPr/>
            <p:nvPr/>
          </p:nvSpPr>
          <p:spPr>
            <a:xfrm>
              <a:off x="6962808" y="2289329"/>
              <a:ext cx="20491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i="1" u="sng" dirty="0">
                  <a:solidFill>
                    <a:srgbClr val="99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熟练使用现代工具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4A2DE68-AFA4-44A1-AE95-1899D555405B}"/>
                </a:ext>
              </a:extLst>
            </p:cNvPr>
            <p:cNvGrpSpPr/>
            <p:nvPr/>
          </p:nvGrpSpPr>
          <p:grpSpPr>
            <a:xfrm>
              <a:off x="6065163" y="2529110"/>
              <a:ext cx="3076703" cy="2066113"/>
              <a:chOff x="6065163" y="2529110"/>
              <a:chExt cx="3076703" cy="2066113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3D4C01F-2030-474B-A938-F0AC011FAAFD}"/>
                  </a:ext>
                </a:extLst>
              </p:cNvPr>
              <p:cNvSpPr txBox="1"/>
              <p:nvPr/>
            </p:nvSpPr>
            <p:spPr>
              <a:xfrm>
                <a:off x="6065163" y="2529110"/>
                <a:ext cx="95349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9933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3.</a:t>
                </a:r>
                <a:r>
                  <a:rPr lang="zh-CN" altLang="en-US" sz="2000" dirty="0">
                    <a:solidFill>
                      <a:srgbClr val="9933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锻炼解决复杂工程问题的系统思维能力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3F34B4EB-BA51-41CF-B230-909660FA2A31}"/>
                  </a:ext>
                </a:extLst>
              </p:cNvPr>
              <p:cNvSpPr/>
              <p:nvPr/>
            </p:nvSpPr>
            <p:spPr>
              <a:xfrm>
                <a:off x="6942525" y="2812832"/>
                <a:ext cx="20491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800" i="1" u="sng" dirty="0">
                    <a:solidFill>
                      <a:srgbClr val="9933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快速定位故障缺陷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D3B2A45-F4F3-41A7-BF24-F082044DD0A6}"/>
                  </a:ext>
                </a:extLst>
              </p:cNvPr>
              <p:cNvSpPr/>
              <p:nvPr/>
            </p:nvSpPr>
            <p:spPr>
              <a:xfrm>
                <a:off x="6952631" y="3295223"/>
                <a:ext cx="20491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800" i="1" u="sng" dirty="0">
                    <a:solidFill>
                      <a:srgbClr val="9933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修复完善优化程序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F516BB2-1025-4110-89F6-486D48E18AE0}"/>
                  </a:ext>
                </a:extLst>
              </p:cNvPr>
              <p:cNvSpPr/>
              <p:nvPr/>
            </p:nvSpPr>
            <p:spPr>
              <a:xfrm>
                <a:off x="6929930" y="3757670"/>
                <a:ext cx="20491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800" i="1" u="sng" dirty="0">
                    <a:solidFill>
                      <a:srgbClr val="9933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漏洞攻击安全防范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89D9360-FBB6-48A2-B28F-44FCE3D78AD0}"/>
                  </a:ext>
                </a:extLst>
              </p:cNvPr>
              <p:cNvSpPr/>
              <p:nvPr/>
            </p:nvSpPr>
            <p:spPr>
              <a:xfrm>
                <a:off x="6855866" y="4225891"/>
                <a:ext cx="2286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800" i="1" u="sng" dirty="0">
                    <a:solidFill>
                      <a:srgbClr val="9933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设计关键软硬件组件</a:t>
                </a: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F65DEB2E-8E6D-4D16-BC93-56780F60781B}"/>
                  </a:ext>
                </a:extLst>
              </p:cNvPr>
              <p:cNvSpPr/>
              <p:nvPr/>
            </p:nvSpPr>
            <p:spPr>
              <a:xfrm>
                <a:off x="7242678" y="2567685"/>
                <a:ext cx="173639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solidFill>
                      <a:srgbClr val="9933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VS EDB CB Ubuntu</a:t>
                </a:r>
                <a:endParaRPr lang="zh-CN" altLang="en-US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665332C4-D4B5-48B0-9EBA-AEF3B7ECC0A4}"/>
                  </a:ext>
                </a:extLst>
              </p:cNvPr>
              <p:cNvSpPr/>
              <p:nvPr/>
            </p:nvSpPr>
            <p:spPr>
              <a:xfrm>
                <a:off x="7234483" y="3063828"/>
                <a:ext cx="173639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rgbClr val="9933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调试、跟踪、评测</a:t>
                </a: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527A62F5-3F16-42BC-A10B-7CE13BAB869B}"/>
                  </a:ext>
                </a:extLst>
              </p:cNvPr>
              <p:cNvSpPr/>
              <p:nvPr/>
            </p:nvSpPr>
            <p:spPr>
              <a:xfrm>
                <a:off x="7093932" y="3556582"/>
                <a:ext cx="173639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rgbClr val="9933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补丁、破解、调优</a:t>
                </a: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2B8FD1CF-D5FC-4517-8250-DDBCB6820073}"/>
                  </a:ext>
                </a:extLst>
              </p:cNvPr>
              <p:cNvSpPr/>
              <p:nvPr/>
            </p:nvSpPr>
            <p:spPr>
              <a:xfrm>
                <a:off x="6993181" y="4062966"/>
                <a:ext cx="209056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rgbClr val="9933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黑客、缓冲器、金丝雀</a:t>
                </a:r>
              </a:p>
            </p:txBody>
          </p:sp>
        </p:grpSp>
      </p:grpSp>
      <p:sp>
        <p:nvSpPr>
          <p:cNvPr id="136" name="矩形 135">
            <a:extLst>
              <a:ext uri="{FF2B5EF4-FFF2-40B4-BE49-F238E27FC236}">
                <a16:creationId xmlns:a16="http://schemas.microsoft.com/office/drawing/2014/main" id="{3584B0BA-4BBF-4819-B710-7D37F185E597}"/>
              </a:ext>
            </a:extLst>
          </p:cNvPr>
          <p:cNvSpPr/>
          <p:nvPr/>
        </p:nvSpPr>
        <p:spPr>
          <a:xfrm>
            <a:off x="2457676" y="817222"/>
            <a:ext cx="6846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具备国际视野</a:t>
            </a:r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0B5FDDD9-7C9E-4766-AE29-D635AE32AB9C}"/>
              </a:ext>
            </a:extLst>
          </p:cNvPr>
          <p:cNvCxnSpPr>
            <a:cxnSpLocks/>
          </p:cNvCxnSpPr>
          <p:nvPr/>
        </p:nvCxnSpPr>
        <p:spPr bwMode="auto">
          <a:xfrm flipV="1">
            <a:off x="3807394" y="2020264"/>
            <a:ext cx="2606" cy="22258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B5028591-1C1A-4349-B98D-8DA7A27351A5}"/>
              </a:ext>
            </a:extLst>
          </p:cNvPr>
          <p:cNvCxnSpPr>
            <a:cxnSpLocks/>
          </p:cNvCxnSpPr>
          <p:nvPr/>
        </p:nvCxnSpPr>
        <p:spPr bwMode="auto">
          <a:xfrm flipV="1">
            <a:off x="4561469" y="2013868"/>
            <a:ext cx="0" cy="21773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80D0E70C-7A0C-4514-8EBD-20D434F594BA}"/>
              </a:ext>
            </a:extLst>
          </p:cNvPr>
          <p:cNvCxnSpPr>
            <a:cxnSpLocks/>
          </p:cNvCxnSpPr>
          <p:nvPr/>
        </p:nvCxnSpPr>
        <p:spPr bwMode="auto">
          <a:xfrm flipV="1">
            <a:off x="5401662" y="2013868"/>
            <a:ext cx="0" cy="2312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0653AABB-9E29-4D17-9F20-7807558A6F13}"/>
              </a:ext>
            </a:extLst>
          </p:cNvPr>
          <p:cNvSpPr/>
          <p:nvPr/>
        </p:nvSpPr>
        <p:spPr>
          <a:xfrm>
            <a:off x="3371385" y="1516005"/>
            <a:ext cx="7977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有专业使命感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98204105-C2A0-437E-AD80-48B49733576C}"/>
              </a:ext>
            </a:extLst>
          </p:cNvPr>
          <p:cNvSpPr/>
          <p:nvPr/>
        </p:nvSpPr>
        <p:spPr>
          <a:xfrm>
            <a:off x="6021913" y="1132451"/>
            <a:ext cx="4333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务实创新</a:t>
            </a: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0A771678-B4EF-4615-8982-C57303E792FC}"/>
              </a:ext>
            </a:extLst>
          </p:cNvPr>
          <p:cNvSpPr/>
          <p:nvPr/>
        </p:nvSpPr>
        <p:spPr>
          <a:xfrm>
            <a:off x="4228026" y="1521106"/>
            <a:ext cx="6846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乐于探索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A56E0968-387C-44E1-AC5A-270787C372BE}"/>
              </a:ext>
            </a:extLst>
          </p:cNvPr>
          <p:cNvSpPr/>
          <p:nvPr/>
        </p:nvSpPr>
        <p:spPr>
          <a:xfrm>
            <a:off x="5044798" y="1546859"/>
            <a:ext cx="680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勇于挑战</a:t>
            </a: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849C8CBF-CDDA-422E-9889-E0994592C01E}"/>
              </a:ext>
            </a:extLst>
          </p:cNvPr>
          <p:cNvSpPr/>
          <p:nvPr/>
        </p:nvSpPr>
        <p:spPr>
          <a:xfrm>
            <a:off x="3375733" y="2882132"/>
            <a:ext cx="24230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pitchFamily="49" charset="-122"/>
              </a:rPr>
              <a:t>CS-APP</a:t>
            </a:r>
          </a:p>
          <a:p>
            <a:endParaRPr lang="en-US" altLang="zh-CN" sz="2400" kern="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pitchFamily="49" charset="-122"/>
            </a:endParaRPr>
          </a:p>
          <a:p>
            <a:endParaRPr lang="en-US" altLang="zh-CN" sz="2400" kern="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en-US" sz="24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pitchFamily="49" charset="-122"/>
              </a:rPr>
              <a:t>从程序员角度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" name="右大括号 150">
            <a:extLst>
              <a:ext uri="{FF2B5EF4-FFF2-40B4-BE49-F238E27FC236}">
                <a16:creationId xmlns:a16="http://schemas.microsoft.com/office/drawing/2014/main" id="{EA58B01B-FCD4-4B0A-BE78-BEB6FBEC327D}"/>
              </a:ext>
            </a:extLst>
          </p:cNvPr>
          <p:cNvSpPr/>
          <p:nvPr/>
        </p:nvSpPr>
        <p:spPr bwMode="auto">
          <a:xfrm>
            <a:off x="2245205" y="831215"/>
            <a:ext cx="334696" cy="763234"/>
          </a:xfrm>
          <a:prstGeom prst="rightBrace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Gill Sans" charset="0"/>
            </a:endParaRPr>
          </a:p>
        </p:txBody>
      </p: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1F6E7889-0793-46B4-BA6C-D42364410C1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85056" y="1525341"/>
            <a:ext cx="10895" cy="5335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0113397B-735E-4921-B80F-CAE8D63C78FF}"/>
              </a:ext>
            </a:extLst>
          </p:cNvPr>
          <p:cNvSpPr/>
          <p:nvPr/>
        </p:nvSpPr>
        <p:spPr>
          <a:xfrm>
            <a:off x="1571730" y="420154"/>
            <a:ext cx="9707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i="1" u="sng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教育</a:t>
            </a:r>
            <a:endParaRPr lang="en-US" altLang="zh-CN" sz="1400" b="1" i="1" u="sng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b="1" i="1" u="sng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前沿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D097FF13-6D9B-4C36-B55F-1558826F4573}"/>
              </a:ext>
            </a:extLst>
          </p:cNvPr>
          <p:cNvSpPr/>
          <p:nvPr/>
        </p:nvSpPr>
        <p:spPr>
          <a:xfrm>
            <a:off x="1589410" y="1236472"/>
            <a:ext cx="954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i="1" u="sng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产业</a:t>
            </a:r>
            <a:endParaRPr lang="en-US" altLang="zh-CN" sz="1400" b="1" i="1" u="sng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b="1" i="1" u="sng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前沿</a:t>
            </a: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B43EA227-8F77-4B4F-BA59-A85A8B2E6027}"/>
              </a:ext>
            </a:extLst>
          </p:cNvPr>
          <p:cNvSpPr/>
          <p:nvPr/>
        </p:nvSpPr>
        <p:spPr>
          <a:xfrm>
            <a:off x="226123" y="471556"/>
            <a:ext cx="10970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i="1" u="sng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CMU+NJ</a:t>
            </a:r>
            <a:r>
              <a:rPr lang="zh-CN" altLang="en-US" sz="1400" b="1" i="1" u="sng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endParaRPr lang="en-US" altLang="zh-CN" sz="1400" b="1" i="1" u="sng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49EDACB1-1558-45B4-BCC3-98C3E5143B32}"/>
              </a:ext>
            </a:extLst>
          </p:cNvPr>
          <p:cNvSpPr/>
          <p:nvPr/>
        </p:nvSpPr>
        <p:spPr>
          <a:xfrm>
            <a:off x="-33785" y="266382"/>
            <a:ext cx="17034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i="1" u="sng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CMU</a:t>
            </a:r>
            <a:r>
              <a:rPr lang="zh-CN" altLang="en-US" sz="1400" b="1" i="1" u="sng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同步教材、视频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3768A8DD-922B-4CD3-9D81-7A4850EB43C7}"/>
              </a:ext>
            </a:extLst>
          </p:cNvPr>
          <p:cNvSpPr/>
          <p:nvPr/>
        </p:nvSpPr>
        <p:spPr>
          <a:xfrm>
            <a:off x="37860" y="957117"/>
            <a:ext cx="16366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Intel/Linux/</a:t>
            </a:r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华为</a:t>
            </a: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0D5717A9-1AEC-4344-AE29-86BAA87B4083}"/>
              </a:ext>
            </a:extLst>
          </p:cNvPr>
          <p:cNvSpPr/>
          <p:nvPr/>
        </p:nvSpPr>
        <p:spPr>
          <a:xfrm>
            <a:off x="-172032" y="1221761"/>
            <a:ext cx="19543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I7-X64/</a:t>
            </a:r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中间层语言</a:t>
            </a:r>
            <a:endParaRPr lang="en-US" altLang="zh-CN" sz="1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虚拟机</a:t>
            </a:r>
            <a:r>
              <a:rPr lang="en-US" altLang="zh-CN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垃圾回收</a:t>
            </a:r>
          </a:p>
        </p:txBody>
      </p:sp>
      <p:sp>
        <p:nvSpPr>
          <p:cNvPr id="161" name="右大括号 160">
            <a:extLst>
              <a:ext uri="{FF2B5EF4-FFF2-40B4-BE49-F238E27FC236}">
                <a16:creationId xmlns:a16="http://schemas.microsoft.com/office/drawing/2014/main" id="{573D628F-40CD-445B-9640-E8B931E9421E}"/>
              </a:ext>
            </a:extLst>
          </p:cNvPr>
          <p:cNvSpPr/>
          <p:nvPr/>
        </p:nvSpPr>
        <p:spPr bwMode="auto">
          <a:xfrm>
            <a:off x="1548405" y="1063357"/>
            <a:ext cx="334696" cy="635781"/>
          </a:xfrm>
          <a:prstGeom prst="rightBrace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Gill Sans" charset="0"/>
            </a:endParaRPr>
          </a:p>
        </p:txBody>
      </p:sp>
      <p:sp>
        <p:nvSpPr>
          <p:cNvPr id="162" name="右大括号 161">
            <a:extLst>
              <a:ext uri="{FF2B5EF4-FFF2-40B4-BE49-F238E27FC236}">
                <a16:creationId xmlns:a16="http://schemas.microsoft.com/office/drawing/2014/main" id="{1F8AB084-64BA-40E3-B86D-5C58365B5386}"/>
              </a:ext>
            </a:extLst>
          </p:cNvPr>
          <p:cNvSpPr/>
          <p:nvPr/>
        </p:nvSpPr>
        <p:spPr bwMode="auto">
          <a:xfrm>
            <a:off x="1528293" y="436003"/>
            <a:ext cx="312963" cy="490573"/>
          </a:xfrm>
          <a:prstGeom prst="rightBrace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Gill Sans" charset="0"/>
            </a:endParaRPr>
          </a:p>
        </p:txBody>
      </p: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440E30A0-7AB7-4159-84D4-8D8445C58D30}"/>
              </a:ext>
            </a:extLst>
          </p:cNvPr>
          <p:cNvCxnSpPr>
            <a:cxnSpLocks/>
          </p:cNvCxnSpPr>
          <p:nvPr/>
        </p:nvCxnSpPr>
        <p:spPr bwMode="auto">
          <a:xfrm flipH="1">
            <a:off x="1528324" y="1381247"/>
            <a:ext cx="3053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D00C8623-D06C-4A25-9D86-2F3C614E140A}"/>
              </a:ext>
            </a:extLst>
          </p:cNvPr>
          <p:cNvCxnSpPr>
            <a:cxnSpLocks/>
          </p:cNvCxnSpPr>
          <p:nvPr/>
        </p:nvCxnSpPr>
        <p:spPr bwMode="auto">
          <a:xfrm flipH="1">
            <a:off x="1389370" y="682771"/>
            <a:ext cx="3053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F555A406-390C-4014-B491-E8356335BF86}"/>
              </a:ext>
            </a:extLst>
          </p:cNvPr>
          <p:cNvSpPr/>
          <p:nvPr/>
        </p:nvSpPr>
        <p:spPr>
          <a:xfrm>
            <a:off x="212669" y="666888"/>
            <a:ext cx="13862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i="1" u="sng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研讨型教室</a:t>
            </a:r>
            <a:endParaRPr lang="en-US" altLang="zh-CN" sz="1400" b="1" i="1" u="sng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85E5596-C1E8-43FB-8C1A-128145DB1D0B}"/>
              </a:ext>
            </a:extLst>
          </p:cNvPr>
          <p:cNvGrpSpPr/>
          <p:nvPr/>
        </p:nvGrpSpPr>
        <p:grpSpPr>
          <a:xfrm>
            <a:off x="-211442" y="1778872"/>
            <a:ext cx="3309143" cy="2675897"/>
            <a:chOff x="-211442" y="1778872"/>
            <a:chExt cx="3309143" cy="267589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36873BF-A962-4467-AF3B-1577B48A9CB3}"/>
                </a:ext>
              </a:extLst>
            </p:cNvPr>
            <p:cNvSpPr/>
            <p:nvPr/>
          </p:nvSpPr>
          <p:spPr>
            <a:xfrm>
              <a:off x="1909517" y="2736159"/>
              <a:ext cx="1188184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</a:t>
              </a:r>
              <a:r>
                <a:rPr lang="zh-CN" altLang="en-US" sz="20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编写正确安全高效强大的程 序 </a:t>
              </a:r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B9654DE9-B056-4805-B8EA-332996E5981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96608" y="2530531"/>
              <a:ext cx="67842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C8A246E1-C07D-469F-896D-0F1A5B4C42D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538929" y="4379506"/>
              <a:ext cx="67245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1469B96-BAA0-4FF1-98DA-4652492097C5}"/>
                </a:ext>
              </a:extLst>
            </p:cNvPr>
            <p:cNvSpPr/>
            <p:nvPr/>
          </p:nvSpPr>
          <p:spPr>
            <a:xfrm>
              <a:off x="1417568" y="2070918"/>
              <a:ext cx="6450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i="1" u="sng" dirty="0">
                  <a:solidFill>
                    <a:srgbClr val="99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正确</a:t>
              </a:r>
            </a:p>
          </p:txBody>
        </p: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F5360F9A-57CE-4321-BADF-3D74836BFD6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623610" y="3182164"/>
              <a:ext cx="53454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D4D37C4F-FE8B-4656-9713-357AA52B867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623610" y="3733800"/>
              <a:ext cx="55141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52F3BA82-320C-47CC-9A21-B0542F0C1E90}"/>
                </a:ext>
              </a:extLst>
            </p:cNvPr>
            <p:cNvSpPr/>
            <p:nvPr/>
          </p:nvSpPr>
          <p:spPr>
            <a:xfrm>
              <a:off x="1458079" y="2798768"/>
              <a:ext cx="6450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i="1" u="sng" dirty="0">
                  <a:solidFill>
                    <a:srgbClr val="99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高效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0851A883-B80F-446F-81F2-6D5703FF345E}"/>
                </a:ext>
              </a:extLst>
            </p:cNvPr>
            <p:cNvSpPr/>
            <p:nvPr/>
          </p:nvSpPr>
          <p:spPr>
            <a:xfrm>
              <a:off x="1459137" y="3323866"/>
              <a:ext cx="6450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i="1" u="sng" dirty="0">
                  <a:solidFill>
                    <a:srgbClr val="99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安全</a:t>
              </a: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275C245B-0D23-40DC-833C-624EDE9ABC8D}"/>
                </a:ext>
              </a:extLst>
            </p:cNvPr>
            <p:cNvSpPr/>
            <p:nvPr/>
          </p:nvSpPr>
          <p:spPr>
            <a:xfrm>
              <a:off x="1494790" y="3981835"/>
              <a:ext cx="6450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i="1" u="sng" dirty="0">
                  <a:solidFill>
                    <a:srgbClr val="99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强大</a:t>
              </a:r>
            </a:p>
          </p:txBody>
        </p:sp>
        <p:sp>
          <p:nvSpPr>
            <p:cNvPr id="108" name="右大括号 107">
              <a:extLst>
                <a:ext uri="{FF2B5EF4-FFF2-40B4-BE49-F238E27FC236}">
                  <a16:creationId xmlns:a16="http://schemas.microsoft.com/office/drawing/2014/main" id="{4E9FFD4C-3366-49F6-8CB4-F4774BE15A5D}"/>
                </a:ext>
              </a:extLst>
            </p:cNvPr>
            <p:cNvSpPr/>
            <p:nvPr/>
          </p:nvSpPr>
          <p:spPr bwMode="auto">
            <a:xfrm>
              <a:off x="1102493" y="2800547"/>
              <a:ext cx="518995" cy="763234"/>
            </a:xfrm>
            <a:prstGeom prst="righ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Gill Sans" charset="0"/>
              </a:endParaRPr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DD046F2B-AF00-457F-9E20-4F346425125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050613" y="3044212"/>
              <a:ext cx="3053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BA3A6DC2-F53B-4742-A32F-A16C58A79118}"/>
                </a:ext>
              </a:extLst>
            </p:cNvPr>
            <p:cNvSpPr/>
            <p:nvPr/>
          </p:nvSpPr>
          <p:spPr>
            <a:xfrm>
              <a:off x="4479" y="2626740"/>
              <a:ext cx="12330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编译器友好</a:t>
              </a: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19572F2A-F7F8-4630-95A0-F71F46DAC298}"/>
                </a:ext>
              </a:extLst>
            </p:cNvPr>
            <p:cNvSpPr/>
            <p:nvPr/>
          </p:nvSpPr>
          <p:spPr>
            <a:xfrm>
              <a:off x="25149" y="2890324"/>
              <a:ext cx="12330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i="1" u="sng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CPU</a:t>
              </a:r>
              <a:r>
                <a:rPr lang="zh-CN" altLang="en-US" sz="1400" i="1" u="sng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友好</a:t>
              </a: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32E6307C-99BE-46BD-A089-8303EBF5C85F}"/>
                </a:ext>
              </a:extLst>
            </p:cNvPr>
            <p:cNvSpPr/>
            <p:nvPr/>
          </p:nvSpPr>
          <p:spPr>
            <a:xfrm>
              <a:off x="-285" y="3133918"/>
              <a:ext cx="12330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存储器友好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C8A36A69-90F2-4CD4-BAEF-71B8F8789CA6}"/>
                </a:ext>
              </a:extLst>
            </p:cNvPr>
            <p:cNvSpPr/>
            <p:nvPr/>
          </p:nvSpPr>
          <p:spPr>
            <a:xfrm>
              <a:off x="-160667" y="3371605"/>
              <a:ext cx="14826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i="1" u="sng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OS</a:t>
              </a:r>
              <a:r>
                <a:rPr lang="zh-CN" altLang="en-US" sz="1400" i="1" u="sng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友好</a:t>
              </a:r>
              <a:r>
                <a:rPr lang="en-US" altLang="zh-CN" sz="1400" i="1" u="sng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r>
                <a:rPr lang="zh-CN" altLang="en-US" sz="1400" i="1" u="sng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多线程</a:t>
              </a:r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45201ABF-E06F-49D8-A06D-77A775D1A9A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054962" y="3295668"/>
              <a:ext cx="3053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5" name="右大括号 114">
              <a:extLst>
                <a:ext uri="{FF2B5EF4-FFF2-40B4-BE49-F238E27FC236}">
                  <a16:creationId xmlns:a16="http://schemas.microsoft.com/office/drawing/2014/main" id="{2FA1787F-CF36-40AB-A5C7-8BD3A32DF78E}"/>
                </a:ext>
              </a:extLst>
            </p:cNvPr>
            <p:cNvSpPr/>
            <p:nvPr/>
          </p:nvSpPr>
          <p:spPr bwMode="auto">
            <a:xfrm>
              <a:off x="1140661" y="3912713"/>
              <a:ext cx="518995" cy="481848"/>
            </a:xfrm>
            <a:prstGeom prst="righ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Gill Sans" charset="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969232C9-A00A-4CA2-8829-9BFD88C0BA65}"/>
                </a:ext>
              </a:extLst>
            </p:cNvPr>
            <p:cNvSpPr/>
            <p:nvPr/>
          </p:nvSpPr>
          <p:spPr>
            <a:xfrm>
              <a:off x="-211442" y="3726237"/>
              <a:ext cx="14607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异常信号处理</a:t>
              </a:r>
              <a:endParaRPr lang="en-US" altLang="zh-CN" sz="1400" dirty="0">
                <a:solidFill>
                  <a:srgbClr val="9933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47C3FDAF-E328-4B10-9564-45A758E8B28D}"/>
                </a:ext>
              </a:extLst>
            </p:cNvPr>
            <p:cNvSpPr/>
            <p:nvPr/>
          </p:nvSpPr>
          <p:spPr>
            <a:xfrm>
              <a:off x="-196023" y="3929108"/>
              <a:ext cx="14607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非本地跳转</a:t>
              </a:r>
              <a:endParaRPr lang="en-US" altLang="zh-CN" sz="1400" dirty="0">
                <a:solidFill>
                  <a:srgbClr val="9933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AD0BF35D-98C9-446D-B5C2-D122DB16B7F3}"/>
                </a:ext>
              </a:extLst>
            </p:cNvPr>
            <p:cNvSpPr/>
            <p:nvPr/>
          </p:nvSpPr>
          <p:spPr>
            <a:xfrm>
              <a:off x="-160057" y="4146992"/>
              <a:ext cx="14607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程序共享交互</a:t>
              </a:r>
              <a:endParaRPr lang="en-US" altLang="zh-CN" sz="1400" dirty="0">
                <a:solidFill>
                  <a:srgbClr val="9933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4" name="右大括号 123">
              <a:extLst>
                <a:ext uri="{FF2B5EF4-FFF2-40B4-BE49-F238E27FC236}">
                  <a16:creationId xmlns:a16="http://schemas.microsoft.com/office/drawing/2014/main" id="{21105A4E-C050-4AB3-BBCC-4756A87589CA}"/>
                </a:ext>
              </a:extLst>
            </p:cNvPr>
            <p:cNvSpPr/>
            <p:nvPr/>
          </p:nvSpPr>
          <p:spPr bwMode="auto">
            <a:xfrm>
              <a:off x="1033708" y="1834442"/>
              <a:ext cx="518995" cy="763234"/>
            </a:xfrm>
            <a:prstGeom prst="righ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Gill Sans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0DB6A14-5359-4A50-AD6C-36ECABC509FD}"/>
                </a:ext>
              </a:extLst>
            </p:cNvPr>
            <p:cNvSpPr/>
            <p:nvPr/>
          </p:nvSpPr>
          <p:spPr>
            <a:xfrm>
              <a:off x="-181532" y="1778872"/>
              <a:ext cx="15374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表示正确准确</a:t>
              </a: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618D5043-D816-4472-A4DC-840DD2F02442}"/>
                </a:ext>
              </a:extLst>
            </p:cNvPr>
            <p:cNvSpPr/>
            <p:nvPr/>
          </p:nvSpPr>
          <p:spPr>
            <a:xfrm>
              <a:off x="-157193" y="2020264"/>
              <a:ext cx="151396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运算正确准确</a:t>
              </a: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08D5E89-45DC-4250-82FC-588A65891CC4}"/>
                </a:ext>
              </a:extLst>
            </p:cNvPr>
            <p:cNvSpPr/>
            <p:nvPr/>
          </p:nvSpPr>
          <p:spPr>
            <a:xfrm>
              <a:off x="-204197" y="2274167"/>
              <a:ext cx="15374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过程正确可靠</a:t>
              </a: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196617DC-4A70-4F09-A1A7-45F6C48135D4}"/>
                </a:ext>
              </a:extLst>
            </p:cNvPr>
            <p:cNvSpPr/>
            <p:nvPr/>
          </p:nvSpPr>
          <p:spPr>
            <a:xfrm>
              <a:off x="984583" y="3582669"/>
              <a:ext cx="7447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无漏洞</a:t>
              </a:r>
            </a:p>
          </p:txBody>
        </p: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8E2EAD94-E16B-409B-850D-1EF6FBD8220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39030" y="2231604"/>
              <a:ext cx="3053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7" name="右大括号 166">
            <a:extLst>
              <a:ext uri="{FF2B5EF4-FFF2-40B4-BE49-F238E27FC236}">
                <a16:creationId xmlns:a16="http://schemas.microsoft.com/office/drawing/2014/main" id="{95F3FBF3-FD48-45D5-83D4-632B4C048C7B}"/>
              </a:ext>
            </a:extLst>
          </p:cNvPr>
          <p:cNvSpPr/>
          <p:nvPr/>
        </p:nvSpPr>
        <p:spPr bwMode="auto">
          <a:xfrm rot="5400000">
            <a:off x="3517178" y="1040909"/>
            <a:ext cx="252424" cy="684695"/>
          </a:xfrm>
          <a:prstGeom prst="rightBrace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200" b="1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8" name="右大括号 167">
            <a:extLst>
              <a:ext uri="{FF2B5EF4-FFF2-40B4-BE49-F238E27FC236}">
                <a16:creationId xmlns:a16="http://schemas.microsoft.com/office/drawing/2014/main" id="{1161ADBF-41D7-4756-A80B-1966323C7ABB}"/>
              </a:ext>
            </a:extLst>
          </p:cNvPr>
          <p:cNvSpPr/>
          <p:nvPr/>
        </p:nvSpPr>
        <p:spPr bwMode="auto">
          <a:xfrm rot="5400000">
            <a:off x="4501687" y="1043459"/>
            <a:ext cx="252424" cy="684695"/>
          </a:xfrm>
          <a:prstGeom prst="rightBrace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200" b="1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9" name="右大括号 168">
            <a:extLst>
              <a:ext uri="{FF2B5EF4-FFF2-40B4-BE49-F238E27FC236}">
                <a16:creationId xmlns:a16="http://schemas.microsoft.com/office/drawing/2014/main" id="{C33139A2-E783-4EC4-826A-C440BD3EB46A}"/>
              </a:ext>
            </a:extLst>
          </p:cNvPr>
          <p:cNvSpPr/>
          <p:nvPr/>
        </p:nvSpPr>
        <p:spPr bwMode="auto">
          <a:xfrm rot="5400000">
            <a:off x="5400386" y="1155747"/>
            <a:ext cx="252424" cy="506054"/>
          </a:xfrm>
          <a:prstGeom prst="rightBrace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200" b="1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0" name="左大括号 169">
            <a:extLst>
              <a:ext uri="{FF2B5EF4-FFF2-40B4-BE49-F238E27FC236}">
                <a16:creationId xmlns:a16="http://schemas.microsoft.com/office/drawing/2014/main" id="{02FBE160-EC65-4AB0-B0CB-E9D235AEE96C}"/>
              </a:ext>
            </a:extLst>
          </p:cNvPr>
          <p:cNvSpPr/>
          <p:nvPr/>
        </p:nvSpPr>
        <p:spPr bwMode="auto">
          <a:xfrm>
            <a:off x="6380436" y="179050"/>
            <a:ext cx="442577" cy="1824235"/>
          </a:xfrm>
          <a:prstGeom prst="leftBrace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Gill Sans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C9D2FF06-0A84-4ECD-9368-AC4D1D44E949}"/>
              </a:ext>
            </a:extLst>
          </p:cNvPr>
          <p:cNvSpPr/>
          <p:nvPr/>
        </p:nvSpPr>
        <p:spPr>
          <a:xfrm>
            <a:off x="3132847" y="311545"/>
            <a:ext cx="3768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文化自信</a:t>
            </a: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AB8F8F9-AFF8-4618-9A39-F072E85C463A}"/>
              </a:ext>
            </a:extLst>
          </p:cNvPr>
          <p:cNvSpPr/>
          <p:nvPr/>
        </p:nvSpPr>
        <p:spPr>
          <a:xfrm>
            <a:off x="3381232" y="306627"/>
            <a:ext cx="3768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技术自信</a:t>
            </a: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11278EC8-B798-40B5-B5A0-B23BDF937A53}"/>
              </a:ext>
            </a:extLst>
          </p:cNvPr>
          <p:cNvSpPr/>
          <p:nvPr/>
        </p:nvSpPr>
        <p:spPr>
          <a:xfrm>
            <a:off x="3608901" y="322651"/>
            <a:ext cx="3768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专业</a:t>
            </a:r>
            <a:endParaRPr lang="en-US" altLang="zh-CN" sz="1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使命</a:t>
            </a: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D78E1264-5055-46CB-94D7-5D9E96702AEE}"/>
              </a:ext>
            </a:extLst>
          </p:cNvPr>
          <p:cNvSpPr/>
          <p:nvPr/>
        </p:nvSpPr>
        <p:spPr>
          <a:xfrm>
            <a:off x="3825169" y="325646"/>
            <a:ext cx="3768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社会责任</a:t>
            </a: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401D7679-D344-43B5-967A-0DE187B3FF0C}"/>
              </a:ext>
            </a:extLst>
          </p:cNvPr>
          <p:cNvSpPr/>
          <p:nvPr/>
        </p:nvSpPr>
        <p:spPr>
          <a:xfrm>
            <a:off x="2315963" y="19223"/>
            <a:ext cx="23340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汉字处理</a:t>
            </a:r>
            <a:r>
              <a:rPr lang="en-US" altLang="zh-CN" sz="11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1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鸿蒙</a:t>
            </a:r>
            <a:r>
              <a:rPr lang="en-US" altLang="zh-CN" sz="11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OS/GFW/</a:t>
            </a:r>
            <a:r>
              <a:rPr lang="zh-CN" altLang="en-US" sz="11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服务国防</a:t>
            </a: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BC8FB0E4-D6A2-4391-B672-34A939776222}"/>
              </a:ext>
            </a:extLst>
          </p:cNvPr>
          <p:cNvCxnSpPr>
            <a:cxnSpLocks/>
          </p:cNvCxnSpPr>
          <p:nvPr/>
        </p:nvCxnSpPr>
        <p:spPr bwMode="auto">
          <a:xfrm flipH="1">
            <a:off x="6572837" y="1353341"/>
            <a:ext cx="3053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B8CF8EF9-9EB8-4CCC-9661-EF23D5CC898F}"/>
              </a:ext>
            </a:extLst>
          </p:cNvPr>
          <p:cNvSpPr/>
          <p:nvPr/>
        </p:nvSpPr>
        <p:spPr>
          <a:xfrm>
            <a:off x="6685429" y="782434"/>
            <a:ext cx="15986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i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创新性大作业</a:t>
            </a:r>
            <a:endParaRPr lang="en-US" altLang="zh-CN" sz="1400" i="1" u="sng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0EA77BC2-5174-402C-AD55-2E48775B1992}"/>
              </a:ext>
            </a:extLst>
          </p:cNvPr>
          <p:cNvSpPr/>
          <p:nvPr/>
        </p:nvSpPr>
        <p:spPr>
          <a:xfrm>
            <a:off x="6707907" y="1804264"/>
            <a:ext cx="17743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i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科研教学协同创新</a:t>
            </a: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F717BC7F-7CBD-4622-9BEE-FB50B2BC0D5F}"/>
              </a:ext>
            </a:extLst>
          </p:cNvPr>
          <p:cNvSpPr/>
          <p:nvPr/>
        </p:nvSpPr>
        <p:spPr>
          <a:xfrm>
            <a:off x="6725511" y="1474272"/>
            <a:ext cx="22759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QQ</a:t>
            </a:r>
            <a:r>
              <a:rPr lang="zh-CN" altLang="en-US" sz="1400" i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群资源共享与交流答疑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E58D8C1-B7A4-44A8-8C58-30EC68B84A0C}"/>
              </a:ext>
            </a:extLst>
          </p:cNvPr>
          <p:cNvSpPr/>
          <p:nvPr/>
        </p:nvSpPr>
        <p:spPr>
          <a:xfrm>
            <a:off x="6883813" y="2048828"/>
            <a:ext cx="21211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BadStr</a:t>
            </a:r>
            <a:r>
              <a:rPr lang="zh-CN" altLang="en-US" sz="1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、舍尾平衡、</a:t>
            </a:r>
            <a:r>
              <a:rPr lang="en-US" altLang="zh-CN" sz="1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9ML3Cache </a:t>
            </a:r>
            <a:endParaRPr lang="zh-CN" altLang="en-US" sz="11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5F9D0D9D-B8E4-4EE5-A194-95BCD36C7CAF}"/>
              </a:ext>
            </a:extLst>
          </p:cNvPr>
          <p:cNvSpPr/>
          <p:nvPr/>
        </p:nvSpPr>
        <p:spPr>
          <a:xfrm>
            <a:off x="6823937" y="1002554"/>
            <a:ext cx="21211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程序人生</a:t>
            </a:r>
            <a:r>
              <a:rPr lang="en-US" altLang="zh-CN" sz="1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-Hello’s</a:t>
            </a:r>
            <a:r>
              <a:rPr lang="zh-CN" altLang="en-US" sz="1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P2P</a:t>
            </a:r>
            <a:endParaRPr lang="zh-CN" altLang="en-US" sz="11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631D2C1-D0DB-47AE-8EDC-1E9F97AABC4B}"/>
              </a:ext>
            </a:extLst>
          </p:cNvPr>
          <p:cNvSpPr/>
          <p:nvPr/>
        </p:nvSpPr>
        <p:spPr>
          <a:xfrm>
            <a:off x="6758597" y="1172905"/>
            <a:ext cx="17520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i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微博等自媒体发表</a:t>
            </a: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FBBC5400-F8CF-4404-A304-561B44527D01}"/>
              </a:ext>
            </a:extLst>
          </p:cNvPr>
          <p:cNvSpPr/>
          <p:nvPr/>
        </p:nvSpPr>
        <p:spPr>
          <a:xfrm>
            <a:off x="6700789" y="353727"/>
            <a:ext cx="18202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i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独创</a:t>
            </a:r>
            <a:r>
              <a:rPr lang="en-US" altLang="zh-CN" sz="1400" i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400" i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大实验项目</a:t>
            </a:r>
            <a:endParaRPr lang="en-US" altLang="zh-CN" sz="1400" i="1" u="sng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60109179-828B-46F4-A268-9CC6C41958B5}"/>
              </a:ext>
            </a:extLst>
          </p:cNvPr>
          <p:cNvSpPr/>
          <p:nvPr/>
        </p:nvSpPr>
        <p:spPr>
          <a:xfrm>
            <a:off x="6647008" y="616533"/>
            <a:ext cx="22947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系统漫游、数据表示、链接炸弹</a:t>
            </a:r>
          </a:p>
        </p:txBody>
      </p: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B77BB761-7851-4DC8-BE63-5BFE154B747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07586" y="1708588"/>
            <a:ext cx="3053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9D59B8B1-6FE6-426B-B9A0-C140B81244F9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0205" y="943374"/>
            <a:ext cx="3053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矩形 178">
            <a:extLst>
              <a:ext uri="{FF2B5EF4-FFF2-40B4-BE49-F238E27FC236}">
                <a16:creationId xmlns:a16="http://schemas.microsoft.com/office/drawing/2014/main" id="{2008487F-2837-451D-8E3F-60A54C81C810}"/>
              </a:ext>
            </a:extLst>
          </p:cNvPr>
          <p:cNvSpPr/>
          <p:nvPr/>
        </p:nvSpPr>
        <p:spPr>
          <a:xfrm>
            <a:off x="5108841" y="816584"/>
            <a:ext cx="579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闯关实验</a:t>
            </a: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DB5963B8-0E64-4BCB-AA1E-2618E98572BD}"/>
              </a:ext>
            </a:extLst>
          </p:cNvPr>
          <p:cNvSpPr/>
          <p:nvPr/>
        </p:nvSpPr>
        <p:spPr>
          <a:xfrm>
            <a:off x="5531088" y="813513"/>
            <a:ext cx="673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最强挑战</a:t>
            </a: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BE2D12AD-FD09-4579-BF96-36C5EE71DA7E}"/>
              </a:ext>
            </a:extLst>
          </p:cNvPr>
          <p:cNvSpPr/>
          <p:nvPr/>
        </p:nvSpPr>
        <p:spPr>
          <a:xfrm>
            <a:off x="5771981" y="211693"/>
            <a:ext cx="599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熔断</a:t>
            </a:r>
            <a:endParaRPr lang="en-US" altLang="zh-CN" sz="1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幽灵</a:t>
            </a:r>
          </a:p>
        </p:txBody>
      </p: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175F8873-BCBE-4EC0-B8F1-A4484BEE00BA}"/>
              </a:ext>
            </a:extLst>
          </p:cNvPr>
          <p:cNvCxnSpPr>
            <a:cxnSpLocks/>
          </p:cNvCxnSpPr>
          <p:nvPr/>
        </p:nvCxnSpPr>
        <p:spPr bwMode="auto">
          <a:xfrm flipH="1">
            <a:off x="5877223" y="709426"/>
            <a:ext cx="3053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2935F244-3A86-4BE1-881C-45CB07124B61}"/>
              </a:ext>
            </a:extLst>
          </p:cNvPr>
          <p:cNvCxnSpPr>
            <a:cxnSpLocks/>
          </p:cNvCxnSpPr>
          <p:nvPr/>
        </p:nvCxnSpPr>
        <p:spPr bwMode="auto">
          <a:xfrm flipH="1">
            <a:off x="5869262" y="471556"/>
            <a:ext cx="3053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EEF67C7-A690-4130-BF68-4B70C905FAC0}"/>
              </a:ext>
            </a:extLst>
          </p:cNvPr>
          <p:cNvCxnSpPr>
            <a:cxnSpLocks/>
            <a:endCxn id="180" idx="0"/>
          </p:cNvCxnSpPr>
          <p:nvPr/>
        </p:nvCxnSpPr>
        <p:spPr bwMode="auto">
          <a:xfrm>
            <a:off x="5867670" y="497815"/>
            <a:ext cx="1" cy="31569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矩形 183">
            <a:extLst>
              <a:ext uri="{FF2B5EF4-FFF2-40B4-BE49-F238E27FC236}">
                <a16:creationId xmlns:a16="http://schemas.microsoft.com/office/drawing/2014/main" id="{1A49EBB9-82D3-497D-9A37-1716FB8BECB9}"/>
              </a:ext>
            </a:extLst>
          </p:cNvPr>
          <p:cNvSpPr/>
          <p:nvPr/>
        </p:nvSpPr>
        <p:spPr>
          <a:xfrm>
            <a:off x="4057442" y="584832"/>
            <a:ext cx="6518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前沿文献阅读</a:t>
            </a: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70F940A2-8C7A-411E-9282-0719EC36DE6A}"/>
              </a:ext>
            </a:extLst>
          </p:cNvPr>
          <p:cNvSpPr/>
          <p:nvPr/>
        </p:nvSpPr>
        <p:spPr>
          <a:xfrm>
            <a:off x="4649975" y="571871"/>
            <a:ext cx="5531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探究性的实验</a:t>
            </a: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2667E569-4593-407B-9F33-08C021430ED3}"/>
              </a:ext>
            </a:extLst>
          </p:cNvPr>
          <p:cNvSpPr/>
          <p:nvPr/>
        </p:nvSpPr>
        <p:spPr>
          <a:xfrm>
            <a:off x="4489631" y="89395"/>
            <a:ext cx="7927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做一天的税务局长</a:t>
            </a: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4757BF7D-07F3-4BD6-99DB-138D28396155}"/>
              </a:ext>
            </a:extLst>
          </p:cNvPr>
          <p:cNvSpPr/>
          <p:nvPr/>
        </p:nvSpPr>
        <p:spPr>
          <a:xfrm>
            <a:off x="5083950" y="110173"/>
            <a:ext cx="7927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5-7</a:t>
            </a:r>
            <a:r>
              <a:rPr lang="zh-CN" altLang="en-US" sz="11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</a:t>
            </a:r>
            <a:endParaRPr lang="en-US" altLang="zh-CN" sz="11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1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难度递增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BDE0693-4B63-470F-8D5B-7B05FCD4B8A8}"/>
              </a:ext>
            </a:extLst>
          </p:cNvPr>
          <p:cNvCxnSpPr/>
          <p:nvPr/>
        </p:nvCxnSpPr>
        <p:spPr bwMode="auto">
          <a:xfrm>
            <a:off x="3276600" y="228600"/>
            <a:ext cx="0" cy="13359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2B64C238-BFEE-40B4-9A69-8429B496E660}"/>
              </a:ext>
            </a:extLst>
          </p:cNvPr>
          <p:cNvCxnSpPr/>
          <p:nvPr/>
        </p:nvCxnSpPr>
        <p:spPr bwMode="auto">
          <a:xfrm>
            <a:off x="3581400" y="228600"/>
            <a:ext cx="0" cy="13359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68C4E533-9058-431D-939F-E6A0FAA5A798}"/>
              </a:ext>
            </a:extLst>
          </p:cNvPr>
          <p:cNvCxnSpPr/>
          <p:nvPr/>
        </p:nvCxnSpPr>
        <p:spPr bwMode="auto">
          <a:xfrm>
            <a:off x="3810000" y="228600"/>
            <a:ext cx="0" cy="13359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133A5FA9-47A9-425F-B50D-1D47EBE1D4CC}"/>
              </a:ext>
            </a:extLst>
          </p:cNvPr>
          <p:cNvCxnSpPr/>
          <p:nvPr/>
        </p:nvCxnSpPr>
        <p:spPr bwMode="auto">
          <a:xfrm>
            <a:off x="4038600" y="228600"/>
            <a:ext cx="0" cy="13359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871A4792-1D24-4A1D-B356-FDB3D37EE0F8}"/>
              </a:ext>
            </a:extLst>
          </p:cNvPr>
          <p:cNvCxnSpPr/>
          <p:nvPr/>
        </p:nvCxnSpPr>
        <p:spPr bwMode="auto">
          <a:xfrm>
            <a:off x="4876800" y="457200"/>
            <a:ext cx="0" cy="13359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E797D9BE-5F02-4D11-8D02-B977699F0211}"/>
              </a:ext>
            </a:extLst>
          </p:cNvPr>
          <p:cNvCxnSpPr>
            <a:cxnSpLocks/>
          </p:cNvCxnSpPr>
          <p:nvPr/>
        </p:nvCxnSpPr>
        <p:spPr bwMode="auto">
          <a:xfrm>
            <a:off x="5455774" y="541060"/>
            <a:ext cx="0" cy="31236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矩形 192">
            <a:extLst>
              <a:ext uri="{FF2B5EF4-FFF2-40B4-BE49-F238E27FC236}">
                <a16:creationId xmlns:a16="http://schemas.microsoft.com/office/drawing/2014/main" id="{30636C78-4C27-4269-A5E9-A0145B7E35F7}"/>
              </a:ext>
            </a:extLst>
          </p:cNvPr>
          <p:cNvSpPr/>
          <p:nvPr/>
        </p:nvSpPr>
        <p:spPr>
          <a:xfrm>
            <a:off x="6696380" y="-26262"/>
            <a:ext cx="25369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i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最美笔记 最佳实验 最强挑战</a:t>
            </a:r>
            <a:endParaRPr lang="en-US" altLang="zh-CN" sz="1400" i="1" u="sng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8F26D49B-2B62-43A4-A6FA-1C649196C93A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0205" y="539777"/>
            <a:ext cx="3053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矩形 194">
            <a:extLst>
              <a:ext uri="{FF2B5EF4-FFF2-40B4-BE49-F238E27FC236}">
                <a16:creationId xmlns:a16="http://schemas.microsoft.com/office/drawing/2014/main" id="{2115A606-0EEA-4137-A4BA-A4C0235A07BA}"/>
              </a:ext>
            </a:extLst>
          </p:cNvPr>
          <p:cNvSpPr/>
          <p:nvPr/>
        </p:nvSpPr>
        <p:spPr>
          <a:xfrm>
            <a:off x="6849227" y="177300"/>
            <a:ext cx="22947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养成习惯、</a:t>
            </a:r>
            <a:r>
              <a:rPr lang="zh-CN" alt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鼓励奉献</a:t>
            </a:r>
            <a:r>
              <a:rPr lang="zh-CN" altLang="en-US" sz="1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、支持挑战！</a:t>
            </a:r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8E4EECFE-C5F3-4DC4-B249-137DE46147BF}"/>
              </a:ext>
            </a:extLst>
          </p:cNvPr>
          <p:cNvSpPr/>
          <p:nvPr/>
        </p:nvSpPr>
        <p:spPr bwMode="auto">
          <a:xfrm>
            <a:off x="3162873" y="2612782"/>
            <a:ext cx="322086" cy="1917978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Gill Sans" charset="0"/>
              </a:rPr>
              <a:t>编写高质量程序</a:t>
            </a:r>
          </a:p>
        </p:txBody>
      </p:sp>
      <p:sp>
        <p:nvSpPr>
          <p:cNvPr id="198" name="矩形: 圆角 197">
            <a:extLst>
              <a:ext uri="{FF2B5EF4-FFF2-40B4-BE49-F238E27FC236}">
                <a16:creationId xmlns:a16="http://schemas.microsoft.com/office/drawing/2014/main" id="{4E3054C8-49E0-4E6B-8529-BA50A2318EB6}"/>
              </a:ext>
            </a:extLst>
          </p:cNvPr>
          <p:cNvSpPr/>
          <p:nvPr/>
        </p:nvSpPr>
        <p:spPr bwMode="auto">
          <a:xfrm>
            <a:off x="5598688" y="2694616"/>
            <a:ext cx="316744" cy="1790619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Gill Sans" charset="0"/>
              </a:rPr>
              <a:t>练就系统能力</a:t>
            </a:r>
          </a:p>
        </p:txBody>
      </p:sp>
      <p:sp>
        <p:nvSpPr>
          <p:cNvPr id="199" name="矩形: 圆角 198">
            <a:extLst>
              <a:ext uri="{FF2B5EF4-FFF2-40B4-BE49-F238E27FC236}">
                <a16:creationId xmlns:a16="http://schemas.microsoft.com/office/drawing/2014/main" id="{70034D8E-73D7-4D01-BC03-A272DB54057F}"/>
              </a:ext>
            </a:extLst>
          </p:cNvPr>
          <p:cNvSpPr/>
          <p:nvPr/>
        </p:nvSpPr>
        <p:spPr bwMode="auto">
          <a:xfrm>
            <a:off x="3774098" y="2660363"/>
            <a:ext cx="1501214" cy="320702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Gill Sans" charset="0"/>
              </a:rPr>
              <a:t>成就卓越人才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989ABCF-378A-4853-B205-ED3266A3CEE4}"/>
              </a:ext>
            </a:extLst>
          </p:cNvPr>
          <p:cNvGrpSpPr/>
          <p:nvPr/>
        </p:nvGrpSpPr>
        <p:grpSpPr>
          <a:xfrm>
            <a:off x="-144376" y="4518909"/>
            <a:ext cx="9377705" cy="2438671"/>
            <a:chOff x="-144376" y="4518909"/>
            <a:chExt cx="9377705" cy="243867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48A10C5-5A19-45BF-A149-6AB64DF45FB3}"/>
                </a:ext>
              </a:extLst>
            </p:cNvPr>
            <p:cNvSpPr txBox="1"/>
            <p:nvPr/>
          </p:nvSpPr>
          <p:spPr>
            <a:xfrm>
              <a:off x="2974614" y="4518909"/>
              <a:ext cx="3262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1.</a:t>
              </a:r>
              <a:r>
                <a:rPr lang="zh-CN" altLang="en-US" sz="20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深入理解现代计算机系统</a:t>
              </a:r>
            </a:p>
          </p:txBody>
        </p:sp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22B07B0C-1570-4DB2-A7A8-E5E05F8B7452}"/>
                </a:ext>
              </a:extLst>
            </p:cNvPr>
            <p:cNvSpPr/>
            <p:nvPr/>
          </p:nvSpPr>
          <p:spPr bwMode="auto">
            <a:xfrm rot="5400000">
              <a:off x="2706203" y="4122846"/>
              <a:ext cx="589920" cy="2010977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ABC6D4C-9D70-4283-A0B1-D2C0E3222277}"/>
                </a:ext>
              </a:extLst>
            </p:cNvPr>
            <p:cNvSpPr txBox="1"/>
            <p:nvPr/>
          </p:nvSpPr>
          <p:spPr>
            <a:xfrm>
              <a:off x="1920348" y="5084809"/>
              <a:ext cx="2183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硬件组成与工作原理</a:t>
              </a:r>
            </a:p>
          </p:txBody>
        </p:sp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D40D60E3-66D2-4CF3-A0B9-DE02C2E75D6D}"/>
                </a:ext>
              </a:extLst>
            </p:cNvPr>
            <p:cNvSpPr/>
            <p:nvPr/>
          </p:nvSpPr>
          <p:spPr bwMode="auto">
            <a:xfrm rot="5400000">
              <a:off x="5942084" y="4164864"/>
              <a:ext cx="589920" cy="1926943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85ED2AE-7EAB-4EB2-9AB6-AF203C74E5E9}"/>
                </a:ext>
              </a:extLst>
            </p:cNvPr>
            <p:cNvSpPr txBox="1"/>
            <p:nvPr/>
          </p:nvSpPr>
          <p:spPr>
            <a:xfrm>
              <a:off x="5221381" y="5101537"/>
              <a:ext cx="20313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软件构成与运行机制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54CF361-6846-41FA-BB7A-16136CF181B7}"/>
                </a:ext>
              </a:extLst>
            </p:cNvPr>
            <p:cNvSpPr/>
            <p:nvPr/>
          </p:nvSpPr>
          <p:spPr>
            <a:xfrm>
              <a:off x="1510566" y="5329895"/>
              <a:ext cx="5865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CPU</a:t>
              </a:r>
              <a:endParaRPr lang="zh-CN" altLang="en-US" sz="1800" i="1" u="sng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3D8A07C-4412-4A0D-B248-01CD712ACDC0}"/>
                </a:ext>
              </a:extLst>
            </p:cNvPr>
            <p:cNvSpPr/>
            <p:nvPr/>
          </p:nvSpPr>
          <p:spPr>
            <a:xfrm>
              <a:off x="2258410" y="5396231"/>
              <a:ext cx="5865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MEM</a:t>
              </a:r>
              <a:endParaRPr lang="zh-CN" altLang="en-US" sz="1800" i="1" u="sng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8DD0D53-3671-4B7C-81F8-EA46189ECD92}"/>
                </a:ext>
              </a:extLst>
            </p:cNvPr>
            <p:cNvSpPr/>
            <p:nvPr/>
          </p:nvSpPr>
          <p:spPr>
            <a:xfrm>
              <a:off x="3592415" y="5385018"/>
              <a:ext cx="5865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IO</a:t>
              </a:r>
              <a:endParaRPr lang="zh-CN" altLang="en-US" sz="1800" i="1" u="sng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CD76F81-0A35-4FCC-B354-55B77F51BC5A}"/>
                </a:ext>
              </a:extLst>
            </p:cNvPr>
            <p:cNvSpPr/>
            <p:nvPr/>
          </p:nvSpPr>
          <p:spPr>
            <a:xfrm>
              <a:off x="4711110" y="5323093"/>
              <a:ext cx="750613" cy="3829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编译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B34DF68-F319-4328-9597-E9632B7B6607}"/>
                </a:ext>
              </a:extLst>
            </p:cNvPr>
            <p:cNvSpPr/>
            <p:nvPr/>
          </p:nvSpPr>
          <p:spPr>
            <a:xfrm>
              <a:off x="5775709" y="5341029"/>
              <a:ext cx="7506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链接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BE6B0A9-4B54-4FBD-A4D8-F1007D0ECC4F}"/>
                </a:ext>
              </a:extLst>
            </p:cNvPr>
            <p:cNvSpPr/>
            <p:nvPr/>
          </p:nvSpPr>
          <p:spPr>
            <a:xfrm>
              <a:off x="6920132" y="5351647"/>
              <a:ext cx="18428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</a:t>
              </a:r>
              <a:r>
                <a:rPr lang="en-US" altLang="zh-CN" sz="18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r>
                <a:rPr lang="zh-CN" altLang="en-US" sz="18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操作系统</a:t>
              </a:r>
            </a:p>
          </p:txBody>
        </p:sp>
        <p:sp>
          <p:nvSpPr>
            <p:cNvPr id="40" name="左大括号 39">
              <a:extLst>
                <a:ext uri="{FF2B5EF4-FFF2-40B4-BE49-F238E27FC236}">
                  <a16:creationId xmlns:a16="http://schemas.microsoft.com/office/drawing/2014/main" id="{C93E2B63-9395-479E-A3A2-24D9750E8CE0}"/>
                </a:ext>
              </a:extLst>
            </p:cNvPr>
            <p:cNvSpPr/>
            <p:nvPr/>
          </p:nvSpPr>
          <p:spPr bwMode="auto">
            <a:xfrm rot="5400000">
              <a:off x="6017364" y="5489544"/>
              <a:ext cx="330415" cy="670788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3D1ABDC-4F46-4611-9796-FCC1C43E075F}"/>
                </a:ext>
              </a:extLst>
            </p:cNvPr>
            <p:cNvSpPr/>
            <p:nvPr/>
          </p:nvSpPr>
          <p:spPr>
            <a:xfrm>
              <a:off x="6546084" y="5909141"/>
              <a:ext cx="9101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进程调度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0443284-75C9-4322-A898-7BF345168566}"/>
                </a:ext>
              </a:extLst>
            </p:cNvPr>
            <p:cNvSpPr/>
            <p:nvPr/>
          </p:nvSpPr>
          <p:spPr>
            <a:xfrm>
              <a:off x="7344797" y="5955140"/>
              <a:ext cx="9101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虚拟存储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EC1E1FB-7AD4-4936-9441-08E23D7D2453}"/>
                </a:ext>
              </a:extLst>
            </p:cNvPr>
            <p:cNvSpPr/>
            <p:nvPr/>
          </p:nvSpPr>
          <p:spPr>
            <a:xfrm>
              <a:off x="8254981" y="5948027"/>
              <a:ext cx="9101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文件系统</a:t>
              </a:r>
            </a:p>
          </p:txBody>
        </p:sp>
        <p:sp>
          <p:nvSpPr>
            <p:cNvPr id="44" name="左大括号 43">
              <a:extLst>
                <a:ext uri="{FF2B5EF4-FFF2-40B4-BE49-F238E27FC236}">
                  <a16:creationId xmlns:a16="http://schemas.microsoft.com/office/drawing/2014/main" id="{06A011F4-4A6F-44C4-8A02-62C9EF998663}"/>
                </a:ext>
              </a:extLst>
            </p:cNvPr>
            <p:cNvSpPr/>
            <p:nvPr/>
          </p:nvSpPr>
          <p:spPr bwMode="auto">
            <a:xfrm rot="5400000">
              <a:off x="7668717" y="4949856"/>
              <a:ext cx="345697" cy="1696769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D70110A-4520-437B-A3B4-9A9A5B609219}"/>
                </a:ext>
              </a:extLst>
            </p:cNvPr>
            <p:cNvSpPr/>
            <p:nvPr/>
          </p:nvSpPr>
          <p:spPr>
            <a:xfrm>
              <a:off x="5625840" y="5955140"/>
              <a:ext cx="3768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符号解析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731E60C-3891-4D78-994D-5DBDFBBBC16F}"/>
                </a:ext>
              </a:extLst>
            </p:cNvPr>
            <p:cNvSpPr/>
            <p:nvPr/>
          </p:nvSpPr>
          <p:spPr>
            <a:xfrm>
              <a:off x="3225200" y="5957536"/>
              <a:ext cx="5689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驱动程序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E500F16-227E-409E-AC09-27D117900618}"/>
                </a:ext>
              </a:extLst>
            </p:cNvPr>
            <p:cNvSpPr/>
            <p:nvPr/>
          </p:nvSpPr>
          <p:spPr>
            <a:xfrm>
              <a:off x="6252788" y="5989440"/>
              <a:ext cx="35902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库打桩</a:t>
              </a:r>
              <a:endPara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8" name="左大括号 47">
              <a:extLst>
                <a:ext uri="{FF2B5EF4-FFF2-40B4-BE49-F238E27FC236}">
                  <a16:creationId xmlns:a16="http://schemas.microsoft.com/office/drawing/2014/main" id="{A0DF947B-34A3-4701-BC4F-9C24BEEF4350}"/>
                </a:ext>
              </a:extLst>
            </p:cNvPr>
            <p:cNvSpPr/>
            <p:nvPr/>
          </p:nvSpPr>
          <p:spPr bwMode="auto">
            <a:xfrm rot="5400000">
              <a:off x="4955172" y="5392414"/>
              <a:ext cx="330415" cy="670788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A9BE68D-9E63-4B91-A06F-B8E00B25E007}"/>
                </a:ext>
              </a:extLst>
            </p:cNvPr>
            <p:cNvSpPr/>
            <p:nvPr/>
          </p:nvSpPr>
          <p:spPr>
            <a:xfrm>
              <a:off x="4115584" y="5767557"/>
              <a:ext cx="79497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预处理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754378C-D474-4A82-A9F4-9D1D4155C013}"/>
                </a:ext>
              </a:extLst>
            </p:cNvPr>
            <p:cNvSpPr/>
            <p:nvPr/>
          </p:nvSpPr>
          <p:spPr>
            <a:xfrm>
              <a:off x="4691368" y="5764562"/>
              <a:ext cx="65654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编译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42DFBBE-A37B-48D9-9E2E-9FB9CF9354CF}"/>
                </a:ext>
              </a:extLst>
            </p:cNvPr>
            <p:cNvSpPr/>
            <p:nvPr/>
          </p:nvSpPr>
          <p:spPr>
            <a:xfrm>
              <a:off x="5135509" y="5760870"/>
              <a:ext cx="57284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汇编</a:t>
              </a:r>
            </a:p>
          </p:txBody>
        </p:sp>
        <p:sp>
          <p:nvSpPr>
            <p:cNvPr id="52" name="左大括号 51">
              <a:extLst>
                <a:ext uri="{FF2B5EF4-FFF2-40B4-BE49-F238E27FC236}">
                  <a16:creationId xmlns:a16="http://schemas.microsoft.com/office/drawing/2014/main" id="{3BF2D96C-6E12-4AF1-B3F5-C75E688116FA}"/>
                </a:ext>
              </a:extLst>
            </p:cNvPr>
            <p:cNvSpPr/>
            <p:nvPr/>
          </p:nvSpPr>
          <p:spPr bwMode="auto">
            <a:xfrm rot="5400000">
              <a:off x="3647996" y="5609281"/>
              <a:ext cx="330415" cy="532576"/>
            </a:xfrm>
            <a:prstGeom prst="leftBrace">
              <a:avLst>
                <a:gd name="adj1" fmla="val 8332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065FD683-544C-4819-B0C7-696938B3FEF7}"/>
                </a:ext>
              </a:extLst>
            </p:cNvPr>
            <p:cNvSpPr/>
            <p:nvPr/>
          </p:nvSpPr>
          <p:spPr>
            <a:xfrm>
              <a:off x="4269873" y="6245385"/>
              <a:ext cx="7776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数据机器表示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1F4E260-3A81-4D45-B7D4-8271D8D9CF6F}"/>
                </a:ext>
              </a:extLst>
            </p:cNvPr>
            <p:cNvSpPr/>
            <p:nvPr/>
          </p:nvSpPr>
          <p:spPr>
            <a:xfrm>
              <a:off x="4910555" y="6238577"/>
              <a:ext cx="743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程序机器表示</a:t>
              </a:r>
            </a:p>
          </p:txBody>
        </p:sp>
        <p:sp>
          <p:nvSpPr>
            <p:cNvPr id="55" name="左大括号 54">
              <a:extLst>
                <a:ext uri="{FF2B5EF4-FFF2-40B4-BE49-F238E27FC236}">
                  <a16:creationId xmlns:a16="http://schemas.microsoft.com/office/drawing/2014/main" id="{6B460D38-839B-4B4D-AF82-7854936EC751}"/>
                </a:ext>
              </a:extLst>
            </p:cNvPr>
            <p:cNvSpPr/>
            <p:nvPr/>
          </p:nvSpPr>
          <p:spPr bwMode="auto">
            <a:xfrm rot="5400000">
              <a:off x="6897425" y="5941876"/>
              <a:ext cx="330415" cy="670788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E72BD4F-1E35-4C36-B0A7-E5F29B34982C}"/>
                </a:ext>
              </a:extLst>
            </p:cNvPr>
            <p:cNvSpPr/>
            <p:nvPr/>
          </p:nvSpPr>
          <p:spPr>
            <a:xfrm>
              <a:off x="6473759" y="6367318"/>
              <a:ext cx="4100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异常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5FEAA5F-93EE-42CD-9439-1E33C550A72B}"/>
                </a:ext>
              </a:extLst>
            </p:cNvPr>
            <p:cNvSpPr/>
            <p:nvPr/>
          </p:nvSpPr>
          <p:spPr>
            <a:xfrm>
              <a:off x="6707907" y="6357891"/>
              <a:ext cx="4100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进程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51E46E5-6E4B-42AA-B4AE-AACA2531C48A}"/>
                </a:ext>
              </a:extLst>
            </p:cNvPr>
            <p:cNvSpPr/>
            <p:nvPr/>
          </p:nvSpPr>
          <p:spPr>
            <a:xfrm>
              <a:off x="6962808" y="6360747"/>
              <a:ext cx="4100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加载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C20B65D-4E0D-47A0-A9D3-3FFE7F4014F6}"/>
                </a:ext>
              </a:extLst>
            </p:cNvPr>
            <p:cNvSpPr/>
            <p:nvPr/>
          </p:nvSpPr>
          <p:spPr>
            <a:xfrm>
              <a:off x="7172511" y="6367318"/>
              <a:ext cx="4100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信号</a:t>
              </a:r>
            </a:p>
          </p:txBody>
        </p:sp>
        <p:sp>
          <p:nvSpPr>
            <p:cNvPr id="60" name="左大括号 59">
              <a:extLst>
                <a:ext uri="{FF2B5EF4-FFF2-40B4-BE49-F238E27FC236}">
                  <a16:creationId xmlns:a16="http://schemas.microsoft.com/office/drawing/2014/main" id="{A63D289A-28F0-4800-833B-6A5246D291BF}"/>
                </a:ext>
              </a:extLst>
            </p:cNvPr>
            <p:cNvSpPr/>
            <p:nvPr/>
          </p:nvSpPr>
          <p:spPr bwMode="auto">
            <a:xfrm rot="5400000">
              <a:off x="7796925" y="5951524"/>
              <a:ext cx="330415" cy="670788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3F0C569-1198-4F7E-B8C9-5E89279BA731}"/>
                </a:ext>
              </a:extLst>
            </p:cNvPr>
            <p:cNvSpPr/>
            <p:nvPr/>
          </p:nvSpPr>
          <p:spPr>
            <a:xfrm>
              <a:off x="7431511" y="6375666"/>
              <a:ext cx="4100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页表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66E490E9-C979-4E9C-A84C-7A08BC9B1856}"/>
                </a:ext>
              </a:extLst>
            </p:cNvPr>
            <p:cNvSpPr/>
            <p:nvPr/>
          </p:nvSpPr>
          <p:spPr>
            <a:xfrm>
              <a:off x="7647573" y="6367318"/>
              <a:ext cx="4100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快表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9F7947C-B464-4CA8-8363-4BCF5C8AF8CF}"/>
                </a:ext>
              </a:extLst>
            </p:cNvPr>
            <p:cNvSpPr/>
            <p:nvPr/>
          </p:nvSpPr>
          <p:spPr>
            <a:xfrm>
              <a:off x="7874069" y="6367318"/>
              <a:ext cx="4100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映射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4ACF449-FE91-422B-B52A-7147EFA4DFF7}"/>
                </a:ext>
              </a:extLst>
            </p:cNvPr>
            <p:cNvSpPr/>
            <p:nvPr/>
          </p:nvSpPr>
          <p:spPr>
            <a:xfrm>
              <a:off x="8100565" y="6375666"/>
              <a:ext cx="4100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分配</a:t>
              </a:r>
            </a:p>
          </p:txBody>
        </p:sp>
        <p:sp>
          <p:nvSpPr>
            <p:cNvPr id="65" name="左大括号 64">
              <a:extLst>
                <a:ext uri="{FF2B5EF4-FFF2-40B4-BE49-F238E27FC236}">
                  <a16:creationId xmlns:a16="http://schemas.microsoft.com/office/drawing/2014/main" id="{E424A2A4-874B-4572-8D9C-61AE8A80479F}"/>
                </a:ext>
              </a:extLst>
            </p:cNvPr>
            <p:cNvSpPr/>
            <p:nvPr/>
          </p:nvSpPr>
          <p:spPr bwMode="auto">
            <a:xfrm rot="5400000">
              <a:off x="8634171" y="6019024"/>
              <a:ext cx="307779" cy="611517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E7D48BAC-6887-422B-972B-509905C9070E}"/>
                </a:ext>
              </a:extLst>
            </p:cNvPr>
            <p:cNvSpPr/>
            <p:nvPr/>
          </p:nvSpPr>
          <p:spPr>
            <a:xfrm>
              <a:off x="8424765" y="6381580"/>
              <a:ext cx="20502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altLang="zh-CN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UIO</a:t>
              </a:r>
              <a:endPara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D8724AA9-87C5-49C0-8733-FC345F4FB47B}"/>
                </a:ext>
              </a:extLst>
            </p:cNvPr>
            <p:cNvSpPr/>
            <p:nvPr/>
          </p:nvSpPr>
          <p:spPr>
            <a:xfrm>
              <a:off x="8606863" y="6403582"/>
              <a:ext cx="34343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altLang="zh-CN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RIO</a:t>
              </a:r>
              <a:endPara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C7D625F9-AA8D-4C78-A1B4-85A845209483}"/>
                </a:ext>
              </a:extLst>
            </p:cNvPr>
            <p:cNvSpPr/>
            <p:nvPr/>
          </p:nvSpPr>
          <p:spPr>
            <a:xfrm>
              <a:off x="8889893" y="6399615"/>
              <a:ext cx="34343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altLang="zh-CN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SIO</a:t>
              </a:r>
              <a:endPara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" name="左大括号 68">
              <a:extLst>
                <a:ext uri="{FF2B5EF4-FFF2-40B4-BE49-F238E27FC236}">
                  <a16:creationId xmlns:a16="http://schemas.microsoft.com/office/drawing/2014/main" id="{ACA38264-CCE6-47CC-A232-B071DCA13477}"/>
                </a:ext>
              </a:extLst>
            </p:cNvPr>
            <p:cNvSpPr/>
            <p:nvPr/>
          </p:nvSpPr>
          <p:spPr bwMode="auto">
            <a:xfrm rot="5400000">
              <a:off x="4841432" y="5795477"/>
              <a:ext cx="330415" cy="670788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D334E3E7-244F-4B85-BE6B-CBE1F8079147}"/>
                </a:ext>
              </a:extLst>
            </p:cNvPr>
            <p:cNvSpPr/>
            <p:nvPr/>
          </p:nvSpPr>
          <p:spPr>
            <a:xfrm>
              <a:off x="5915432" y="5970225"/>
              <a:ext cx="37683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重定位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C7655C4-AF22-4E69-96DE-05407A5FB6E2}"/>
                </a:ext>
              </a:extLst>
            </p:cNvPr>
            <p:cNvSpPr/>
            <p:nvPr/>
          </p:nvSpPr>
          <p:spPr>
            <a:xfrm>
              <a:off x="3664901" y="5950643"/>
              <a:ext cx="53898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文件管理</a:t>
              </a:r>
            </a:p>
          </p:txBody>
        </p:sp>
        <p:sp>
          <p:nvSpPr>
            <p:cNvPr id="72" name="左大括号 71">
              <a:extLst>
                <a:ext uri="{FF2B5EF4-FFF2-40B4-BE49-F238E27FC236}">
                  <a16:creationId xmlns:a16="http://schemas.microsoft.com/office/drawing/2014/main" id="{92BE24AA-D73A-4031-B6B2-359B1EB7336D}"/>
                </a:ext>
              </a:extLst>
            </p:cNvPr>
            <p:cNvSpPr/>
            <p:nvPr/>
          </p:nvSpPr>
          <p:spPr bwMode="auto">
            <a:xfrm rot="5400000">
              <a:off x="2218941" y="5179154"/>
              <a:ext cx="330415" cy="1392833"/>
            </a:xfrm>
            <a:prstGeom prst="leftBrace">
              <a:avLst>
                <a:gd name="adj1" fmla="val 8332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E84341E-AA9E-4634-8EFB-D916D5D5808F}"/>
                </a:ext>
              </a:extLst>
            </p:cNvPr>
            <p:cNvSpPr/>
            <p:nvPr/>
          </p:nvSpPr>
          <p:spPr>
            <a:xfrm>
              <a:off x="1817138" y="5983775"/>
              <a:ext cx="7172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局部性原理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A8F0781-18A3-4939-B3B1-CE4274AA5FB1}"/>
                </a:ext>
              </a:extLst>
            </p:cNvPr>
            <p:cNvSpPr/>
            <p:nvPr/>
          </p:nvSpPr>
          <p:spPr>
            <a:xfrm>
              <a:off x="1360310" y="5989440"/>
              <a:ext cx="5689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层级结构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F372DAA7-36DA-4DD2-A98D-A2F68325ED2A}"/>
                </a:ext>
              </a:extLst>
            </p:cNvPr>
            <p:cNvSpPr/>
            <p:nvPr/>
          </p:nvSpPr>
          <p:spPr>
            <a:xfrm>
              <a:off x="2463211" y="5937950"/>
              <a:ext cx="83783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Cache</a:t>
              </a:r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组织与读写机制</a:t>
              </a:r>
            </a:p>
          </p:txBody>
        </p:sp>
        <p:sp>
          <p:nvSpPr>
            <p:cNvPr id="78" name="右大括号 77">
              <a:extLst>
                <a:ext uri="{FF2B5EF4-FFF2-40B4-BE49-F238E27FC236}">
                  <a16:creationId xmlns:a16="http://schemas.microsoft.com/office/drawing/2014/main" id="{5B9C6D34-1282-4A54-95EB-C1A6D44372DF}"/>
                </a:ext>
              </a:extLst>
            </p:cNvPr>
            <p:cNvSpPr/>
            <p:nvPr/>
          </p:nvSpPr>
          <p:spPr bwMode="auto">
            <a:xfrm>
              <a:off x="1004118" y="4683224"/>
              <a:ext cx="658356" cy="1768311"/>
            </a:xfrm>
            <a:prstGeom prst="righ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Gill Sans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F355D03-C322-4775-BBDA-58B7167E27DD}"/>
                </a:ext>
              </a:extLst>
            </p:cNvPr>
            <p:cNvSpPr/>
            <p:nvPr/>
          </p:nvSpPr>
          <p:spPr>
            <a:xfrm>
              <a:off x="-144376" y="4625955"/>
              <a:ext cx="143758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指令系统 寻址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6E049E4-F2FC-49A5-9156-FF6DC577DC16}"/>
                </a:ext>
              </a:extLst>
            </p:cNvPr>
            <p:cNvSpPr/>
            <p:nvPr/>
          </p:nvSpPr>
          <p:spPr>
            <a:xfrm>
              <a:off x="-129996" y="4939560"/>
              <a:ext cx="13934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微操作 微结构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F82714E8-E554-4025-9794-FA9691302287}"/>
                </a:ext>
              </a:extLst>
            </p:cNvPr>
            <p:cNvSpPr/>
            <p:nvPr/>
          </p:nvSpPr>
          <p:spPr>
            <a:xfrm>
              <a:off x="-65263" y="5314572"/>
              <a:ext cx="12330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SEQ</a:t>
              </a:r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设计实现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B1EA2E85-C3D6-4B11-B49A-5486D257FA6D}"/>
                </a:ext>
              </a:extLst>
            </p:cNvPr>
            <p:cNvSpPr/>
            <p:nvPr/>
          </p:nvSpPr>
          <p:spPr>
            <a:xfrm>
              <a:off x="-141881" y="5628711"/>
              <a:ext cx="15180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流水线设计实现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0F8475C-61FF-4622-A284-3FC95919FAB6}"/>
                </a:ext>
              </a:extLst>
            </p:cNvPr>
            <p:cNvSpPr/>
            <p:nvPr/>
          </p:nvSpPr>
          <p:spPr>
            <a:xfrm>
              <a:off x="-285" y="5979141"/>
              <a:ext cx="110309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超标量</a:t>
              </a:r>
              <a:r>
                <a:rPr lang="en-US" altLang="zh-CN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CPU</a:t>
              </a:r>
              <a:endParaRPr lang="zh-CN" altLang="en-US" sz="1400" i="1" u="sng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0B0A19D5-9596-40FF-B54D-EE191C584CC1}"/>
                </a:ext>
              </a:extLst>
            </p:cNvPr>
            <p:cNvSpPr/>
            <p:nvPr/>
          </p:nvSpPr>
          <p:spPr>
            <a:xfrm>
              <a:off x="-12397" y="6269224"/>
              <a:ext cx="110309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向量</a:t>
              </a:r>
              <a:r>
                <a:rPr lang="en-US" altLang="zh-CN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CPU</a:t>
              </a:r>
              <a:endParaRPr lang="zh-CN" altLang="en-US" sz="1400" i="1" u="sng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A744B602-E39C-4DEC-94FF-9C66338DC58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066801" y="5114781"/>
              <a:ext cx="25519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B81157D-8DC7-4A8B-866F-F742090B8F8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89084" y="6172200"/>
              <a:ext cx="41107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B1D71AE0-AF7F-45E2-B4B4-F4F523B562A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054962" y="5549540"/>
              <a:ext cx="3053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CBC129CB-992C-400E-90A7-3ED530602ED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02812" y="5875569"/>
              <a:ext cx="21918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B72CF6ED-0DE7-4130-9CDB-E2EA2A9469F7}"/>
                </a:ext>
              </a:extLst>
            </p:cNvPr>
            <p:cNvSpPr/>
            <p:nvPr/>
          </p:nvSpPr>
          <p:spPr bwMode="auto">
            <a:xfrm>
              <a:off x="3546915" y="4840814"/>
              <a:ext cx="1045166" cy="365203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rPr>
                <a:t>理解机器</a:t>
              </a:r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EF4102CB-84AB-4BF2-95CD-417F0368EC9F}"/>
                </a:ext>
              </a:extLst>
            </p:cNvPr>
            <p:cNvSpPr/>
            <p:nvPr/>
          </p:nvSpPr>
          <p:spPr bwMode="auto">
            <a:xfrm>
              <a:off x="4605830" y="4866104"/>
              <a:ext cx="1044327" cy="360623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rPr>
                <a:t>阅读机器</a:t>
              </a:r>
            </a:p>
          </p:txBody>
        </p: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D767E60F-8A2F-46E8-B22C-286FA7098CD9}"/>
                </a:ext>
              </a:extLst>
            </p:cNvPr>
            <p:cNvSpPr/>
            <p:nvPr/>
          </p:nvSpPr>
          <p:spPr bwMode="auto">
            <a:xfrm>
              <a:off x="5361457" y="5552854"/>
              <a:ext cx="2077347" cy="316162"/>
            </a:xfrm>
            <a:prstGeom prst="round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rPr>
                <a:t>贯通程序全生命周期</a:t>
              </a:r>
            </a:p>
          </p:txBody>
        </p:sp>
      </p:grpSp>
      <p:sp>
        <p:nvSpPr>
          <p:cNvPr id="196" name="椭圆 195">
            <a:extLst>
              <a:ext uri="{FF2B5EF4-FFF2-40B4-BE49-F238E27FC236}">
                <a16:creationId xmlns:a16="http://schemas.microsoft.com/office/drawing/2014/main" id="{BF01431B-F62C-4C39-814D-F0F04DBFFD25}"/>
              </a:ext>
            </a:extLst>
          </p:cNvPr>
          <p:cNvSpPr/>
          <p:nvPr/>
        </p:nvSpPr>
        <p:spPr bwMode="auto">
          <a:xfrm>
            <a:off x="381000" y="5542009"/>
            <a:ext cx="8626836" cy="1172453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</a:t>
            </a:r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B452B9E4-6478-4575-9AA0-AA873B0BD59B}"/>
              </a:ext>
            </a:extLst>
          </p:cNvPr>
          <p:cNvSpPr/>
          <p:nvPr/>
        </p:nvSpPr>
        <p:spPr bwMode="auto">
          <a:xfrm>
            <a:off x="475839" y="3019081"/>
            <a:ext cx="8354492" cy="1147177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能力</a:t>
            </a:r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D2F3B976-5B59-4278-AE63-84EED9FC1066}"/>
              </a:ext>
            </a:extLst>
          </p:cNvPr>
          <p:cNvSpPr/>
          <p:nvPr/>
        </p:nvSpPr>
        <p:spPr bwMode="auto">
          <a:xfrm>
            <a:off x="465390" y="208033"/>
            <a:ext cx="8465941" cy="1147177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素质</a:t>
            </a:r>
          </a:p>
        </p:txBody>
      </p:sp>
    </p:spTree>
    <p:extLst>
      <p:ext uri="{BB962C8B-B14F-4D97-AF65-F5344CB8AC3E}">
        <p14:creationId xmlns:p14="http://schemas.microsoft.com/office/powerpoint/2010/main" val="149368985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 sz="4000"/>
          </a:p>
        </p:txBody>
      </p:sp>
      <p:sp>
        <p:nvSpPr>
          <p:cNvPr id="6146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altLang="zh-CN" sz="11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1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534400" cy="1092200"/>
          </a:xfrm>
        </p:spPr>
        <p:txBody>
          <a:bodyPr/>
          <a:lstStyle/>
          <a:p>
            <a:r>
              <a:rPr lang="zh-CN" altLang="en-US" sz="3200" b="1" dirty="0"/>
              <a:t>计算机系统概况</a:t>
            </a:r>
            <a:r>
              <a:rPr lang="en-US" sz="3200" b="1" dirty="0"/>
              <a:t>: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5435600"/>
          </a:xfrm>
        </p:spPr>
        <p:txBody>
          <a:bodyPr/>
          <a:lstStyle/>
          <a:p>
            <a:r>
              <a:rPr lang="zh-CN" altLang="en-US" sz="2800" dirty="0"/>
              <a:t>按人的要求接收和存储信息，自动进行数据处理和计算，并输出结果信息的机器系统。计算机是脑力的延伸和扩充，是近代科学的重大成就之一。</a:t>
            </a:r>
          </a:p>
          <a:p>
            <a:r>
              <a:rPr lang="zh-CN" altLang="en-US" sz="2800" dirty="0"/>
              <a:t>计算机系统由硬件（子）系统和软件（子）系统组成。前者是借助电、磁、光、机械等原理构成的各种物理部件的有机组合，是系统赖以工作的</a:t>
            </a:r>
            <a:r>
              <a:rPr lang="zh-CN" alt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实体</a:t>
            </a:r>
            <a:r>
              <a:rPr lang="zh-CN" altLang="en-US" sz="2800" dirty="0"/>
              <a:t>。后者是各种程序和文件，用于指挥</a:t>
            </a:r>
            <a:r>
              <a:rPr lang="zh-CN" alt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全系统</a:t>
            </a:r>
            <a:r>
              <a:rPr lang="zh-CN" altLang="en-US" sz="2800" dirty="0"/>
              <a:t>按指定的要求进行工作。</a:t>
            </a:r>
            <a:endParaRPr lang="en-US" altLang="zh-CN" sz="2800" dirty="0"/>
          </a:p>
          <a:p>
            <a:r>
              <a:rPr lang="zh-CN" altLang="en-US" sz="2800" dirty="0"/>
              <a:t>计算机系统的特点是能进行精确、快速的计算和判断，而且通用性好，使用容易，还能联成网络。</a:t>
            </a:r>
            <a:endParaRPr lang="en-US" altLang="zh-CN" sz="2800" dirty="0"/>
          </a:p>
        </p:txBody>
      </p:sp>
      <p:pic>
        <p:nvPicPr>
          <p:cNvPr id="7" name="Picture 2" descr="https://ss0.bdstatic.com/70cFvHSh_Q1YnxGkpoWK1HF6hhy/it/u=395334187,3492197669&amp;fm=26&amp;gp=0.jpg">
            <a:extLst>
              <a:ext uri="{FF2B5EF4-FFF2-40B4-BE49-F238E27FC236}">
                <a16:creationId xmlns:a16="http://schemas.microsoft.com/office/drawing/2014/main" id="{F4F0EC95-38EB-4C99-9BC0-33D2743EB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75260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11|0.6|1.5|1.5|7.5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0.5|1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4|0.3|0.2|0.5|0.4|0.3|0.3|0.2|0.2|0.2|0.2|0.2|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0.7|0.2|0.2|0.2|0.2|0.2|0.2|0.2|0.2|0.2|0.2|0.2|0.2|0.2|0.2|0.2|0.2|0.2|0.2|0.2|0.2|0.2|0.2|0.2|0.2|0.2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5|0.2|0.2|0.1|0.2|0.2|0.1|0.2|0.2|0.2|0.2|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5|0.2|0.2|0.2"/>
</p:tagLst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3927</Words>
  <Application>Microsoft Office PowerPoint</Application>
  <PresentationFormat>全屏显示(4:3)</PresentationFormat>
  <Paragraphs>775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42</vt:i4>
      </vt:variant>
    </vt:vector>
  </HeadingPairs>
  <TitlesOfParts>
    <vt:vector size="69" baseType="lpstr">
      <vt:lpstr>Gill Sans</vt:lpstr>
      <vt:lpstr>Lucida Grande</vt:lpstr>
      <vt:lpstr>Monaco</vt:lpstr>
      <vt:lpstr>MS PGothic</vt:lpstr>
      <vt:lpstr>msgothic</vt:lpstr>
      <vt:lpstr>Zapf Dingbats</vt:lpstr>
      <vt:lpstr>ヒラギノ角ゴ ProN W3</vt:lpstr>
      <vt:lpstr>ヒラギノ角ゴ ProN W6</vt:lpstr>
      <vt:lpstr>等线</vt:lpstr>
      <vt:lpstr>黑体</vt:lpstr>
      <vt:lpstr>华文新魏</vt:lpstr>
      <vt:lpstr>楷体</vt:lpstr>
      <vt:lpstr>宋体</vt:lpstr>
      <vt:lpstr>微软雅黑</vt:lpstr>
      <vt:lpstr>Arial</vt:lpstr>
      <vt:lpstr>Arial Black</vt:lpstr>
      <vt:lpstr>Arial Narrow</vt:lpstr>
      <vt:lpstr>Calibri</vt:lpstr>
      <vt:lpstr>Calibri Bold</vt:lpstr>
      <vt:lpstr>Calibri Italic</vt:lpstr>
      <vt:lpstr>Courier New</vt:lpstr>
      <vt:lpstr>Times New Roman</vt:lpstr>
      <vt:lpstr>Wingdings</vt:lpstr>
      <vt:lpstr>Wingdings 2</vt:lpstr>
      <vt:lpstr>Title Slide</vt:lpstr>
      <vt:lpstr>Title and Content</vt:lpstr>
      <vt:lpstr>Title Only</vt:lpstr>
      <vt:lpstr>PowerPoint 演示文稿</vt:lpstr>
      <vt:lpstr>PowerPoint 演示文稿</vt:lpstr>
      <vt:lpstr>要点</vt:lpstr>
      <vt:lpstr>个人简介</vt:lpstr>
      <vt:lpstr>一、专业培养目标与课程目标关系</vt:lpstr>
      <vt:lpstr>PowerPoint 演示文稿</vt:lpstr>
      <vt:lpstr>PowerPoint 演示文稿</vt:lpstr>
      <vt:lpstr>PowerPoint 演示文稿</vt:lpstr>
      <vt:lpstr>计算机系统概况:</vt:lpstr>
      <vt:lpstr>                    抽象很好但别忘记现实</vt:lpstr>
      <vt:lpstr>二、伟大现实  #1: int不是整数, float不是实数</vt:lpstr>
      <vt:lpstr>计算机的算法/算术</vt:lpstr>
      <vt:lpstr>伟大现实 #2:  你不得不懂汇编</vt:lpstr>
      <vt:lpstr>伟大现实#3:存储事宜 RAM随机存储器是一个非物理抽象</vt:lpstr>
      <vt:lpstr>例：存储引用Bug</vt:lpstr>
      <vt:lpstr>PowerPoint 演示文稿</vt:lpstr>
      <vt:lpstr>存储引用错</vt:lpstr>
      <vt:lpstr>伟大现实#4: 性能比渐进复杂性/时间复杂度更重要! </vt:lpstr>
      <vt:lpstr>例：内存系统性能</vt:lpstr>
      <vt:lpstr>存储器层次结构</vt:lpstr>
      <vt:lpstr>为什么性能不同</vt:lpstr>
      <vt:lpstr>伟大现实#5: 计算机比执行程序做的多得多</vt:lpstr>
      <vt:lpstr>三、可执行程序是怎么生成的？</vt:lpstr>
      <vt:lpstr>PowerPoint 演示文稿</vt:lpstr>
      <vt:lpstr>PowerPoint 演示文稿</vt:lpstr>
      <vt:lpstr>PowerPoint 演示文稿</vt:lpstr>
      <vt:lpstr>PowerPoint 演示文稿</vt:lpstr>
      <vt:lpstr>六、计算机系统层次模型</vt:lpstr>
      <vt:lpstr>计算机系统的抽象表示                                    -隐藏实际实现的复杂性</vt:lpstr>
      <vt:lpstr>计算无处不在—普适计算</vt:lpstr>
      <vt:lpstr>并发与并行-Amdahl定律</vt:lpstr>
      <vt:lpstr>Amdahl定律</vt:lpstr>
      <vt:lpstr>七、本课程的地位                                                课程愿景</vt:lpstr>
      <vt:lpstr>PowerPoint 演示文稿</vt:lpstr>
      <vt:lpstr>教       师</vt:lpstr>
      <vt:lpstr>欺骗: 描述</vt:lpstr>
      <vt:lpstr>欺骗: 后果</vt:lpstr>
      <vt:lpstr>教材</vt:lpstr>
      <vt:lpstr>PowerPoint 演示文稿</vt:lpstr>
      <vt:lpstr>政策: 实验和检查</vt:lpstr>
      <vt:lpstr>成绩组成</vt:lpstr>
      <vt:lpstr>Welcome and Enjoy!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hlbc</cp:lastModifiedBy>
  <cp:revision>244</cp:revision>
  <cp:lastPrinted>2017-09-05T12:44:00Z</cp:lastPrinted>
  <dcterms:created xsi:type="dcterms:W3CDTF">2012-08-28T17:04:00Z</dcterms:created>
  <dcterms:modified xsi:type="dcterms:W3CDTF">2022-02-23T23:43:00Z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2052-11.1.0.8389</vt:lpwstr>
  </property>
</Properties>
</file>