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6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2303-1DD5-854B-8B28-C889A213A5FE}" type="datetimeFigureOut">
              <a:rPr kumimoji="1" lang="zh-CN" altLang="en-US" smtClean="0"/>
              <a:t>2017/1/14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1061-754B-4D47-9AF1-D9511B4B5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176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2303-1DD5-854B-8B28-C889A213A5FE}" type="datetimeFigureOut">
              <a:rPr kumimoji="1" lang="zh-CN" altLang="en-US" smtClean="0"/>
              <a:t>2017/1/14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1061-754B-4D47-9AF1-D9511B4B5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24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2303-1DD5-854B-8B28-C889A213A5FE}" type="datetimeFigureOut">
              <a:rPr kumimoji="1" lang="zh-CN" altLang="en-US" smtClean="0"/>
              <a:t>2017/1/14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1061-754B-4D47-9AF1-D9511B4B5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84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2303-1DD5-854B-8B28-C889A213A5FE}" type="datetimeFigureOut">
              <a:rPr kumimoji="1" lang="zh-CN" altLang="en-US" smtClean="0"/>
              <a:t>2017/1/14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1061-754B-4D47-9AF1-D9511B4B5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359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2303-1DD5-854B-8B28-C889A213A5FE}" type="datetimeFigureOut">
              <a:rPr kumimoji="1" lang="zh-CN" altLang="en-US" smtClean="0"/>
              <a:t>2017/1/14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1061-754B-4D47-9AF1-D9511B4B5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598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2303-1DD5-854B-8B28-C889A213A5FE}" type="datetimeFigureOut">
              <a:rPr kumimoji="1" lang="zh-CN" altLang="en-US" smtClean="0"/>
              <a:t>2017/1/14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1061-754B-4D47-9AF1-D9511B4B5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359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2303-1DD5-854B-8B28-C889A213A5FE}" type="datetimeFigureOut">
              <a:rPr kumimoji="1" lang="zh-CN" altLang="en-US" smtClean="0"/>
              <a:t>2017/1/14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1061-754B-4D47-9AF1-D9511B4B5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772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2303-1DD5-854B-8B28-C889A213A5FE}" type="datetimeFigureOut">
              <a:rPr kumimoji="1" lang="zh-CN" altLang="en-US" smtClean="0"/>
              <a:t>2017/1/14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1061-754B-4D47-9AF1-D9511B4B5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86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2303-1DD5-854B-8B28-C889A213A5FE}" type="datetimeFigureOut">
              <a:rPr kumimoji="1" lang="zh-CN" altLang="en-US" smtClean="0"/>
              <a:t>2017/1/14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1061-754B-4D47-9AF1-D9511B4B5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638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2303-1DD5-854B-8B28-C889A213A5FE}" type="datetimeFigureOut">
              <a:rPr kumimoji="1" lang="zh-CN" altLang="en-US" smtClean="0"/>
              <a:t>2017/1/14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1061-754B-4D47-9AF1-D9511B4B5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47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2303-1DD5-854B-8B28-C889A213A5FE}" type="datetimeFigureOut">
              <a:rPr kumimoji="1" lang="zh-CN" altLang="en-US" smtClean="0"/>
              <a:t>2017/1/14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1061-754B-4D47-9AF1-D9511B4B5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69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C2303-1DD5-854B-8B28-C889A213A5FE}" type="datetimeFigureOut">
              <a:rPr kumimoji="1" lang="zh-CN" altLang="en-US" smtClean="0"/>
              <a:t>2017/1/14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F1061-754B-4D47-9AF1-D9511B4B5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909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测试情况及结果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测试目标</a:t>
            </a:r>
            <a:endParaRPr kumimoji="1" lang="en-US" altLang="zh-CN" dirty="0" smtClean="0"/>
          </a:p>
          <a:p>
            <a:r>
              <a:rPr kumimoji="1" lang="zh-CN" altLang="en-US" dirty="0" smtClean="0"/>
              <a:t>测试方法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测试结果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1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测试结果</a:t>
            </a:r>
            <a:r>
              <a:rPr kumimoji="1" lang="zh-CN" altLang="en-US" dirty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（排序方案，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，无通信时延）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吞吐测试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CN" altLang="en-US" dirty="0" smtClean="0"/>
              <a:t>时延测试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462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测试结果</a:t>
            </a:r>
            <a:r>
              <a:rPr kumimoji="1" lang="zh-CN" altLang="en-US" dirty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（排序方案，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，有通信时延）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吞吐测试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CN" altLang="en-US" dirty="0" smtClean="0"/>
              <a:t>时延测试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92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测试结果</a:t>
            </a:r>
            <a:r>
              <a:rPr kumimoji="1" lang="zh-CN" altLang="en-US" dirty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（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，无通信时延）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吞吐测试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：这里放综合结果（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种方案的折线放在一张图上）</a:t>
            </a:r>
            <a:endParaRPr kumimoji="1"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CN" altLang="en-US" dirty="0" smtClean="0"/>
              <a:t>时延测试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514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测试结论</a:t>
            </a:r>
            <a:endParaRPr kumimoji="1"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：承泽，这里写一些结论性的语言。比如从吞吐测试看，方案</a:t>
            </a:r>
            <a:r>
              <a:rPr kumimoji="1" lang="en-US" altLang="zh-CN" dirty="0"/>
              <a:t>2</a:t>
            </a:r>
            <a:r>
              <a:rPr kumimoji="1" lang="zh-CN" altLang="en-US" dirty="0" smtClean="0"/>
              <a:t>效率高于方案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高于原有方案；从加入时延的方面看，时延会产生什么样的影响，等等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077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测试情况及结果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测试目标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比较如下三种方案两端是提交的效率</a:t>
            </a:r>
            <a:endParaRPr kumimoji="1"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dirty="0" smtClean="0"/>
              <a:t>ODL</a:t>
            </a:r>
            <a:r>
              <a:rPr kumimoji="1" lang="zh-CN" altLang="en-US" dirty="0" smtClean="0"/>
              <a:t>原有方案</a:t>
            </a:r>
            <a:endParaRPr kumimoji="1"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 smtClean="0"/>
              <a:t>代理方案</a:t>
            </a:r>
            <a:endParaRPr kumimoji="1"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 smtClean="0"/>
              <a:t>事务排序方案</a:t>
            </a:r>
            <a:endParaRPr kumimoji="1" lang="en-US" altLang="zh-CN" dirty="0" smtClean="0"/>
          </a:p>
          <a:p>
            <a:r>
              <a:rPr kumimoji="1" lang="zh-CN" altLang="en-US" dirty="0" smtClean="0"/>
              <a:t>测试通信时延带来的影响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使用时延、吞吐率两个指标来衡量提交的效率</a:t>
            </a:r>
            <a:endParaRPr kumimoji="1" lang="en-US" altLang="zh-CN" dirty="0" smtClean="0"/>
          </a:p>
          <a:p>
            <a:pPr marL="914400" lvl="1" indent="-457200">
              <a:buFont typeface="+mj-lt"/>
              <a:buAutoNum type="arabicPeriod"/>
            </a:pPr>
            <a:endParaRPr kumimoji="1" lang="en-US" altLang="zh-CN" dirty="0" smtClean="0"/>
          </a:p>
          <a:p>
            <a:pPr marL="914400" lvl="1" indent="-457200">
              <a:buFont typeface="+mj-lt"/>
              <a:buAutoNum type="arabicPeriod"/>
            </a:pPr>
            <a:endParaRPr kumimoji="1" lang="en-US" altLang="zh-CN" dirty="0" smtClean="0"/>
          </a:p>
          <a:p>
            <a:pPr marL="914400" lvl="1" indent="-457200">
              <a:buFont typeface="+mj-lt"/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36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测试情况及结果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测试方法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</a:t>
            </a:r>
            <a:r>
              <a:rPr kumimoji="1" lang="en-US" altLang="zh-CN" dirty="0" smtClean="0"/>
              <a:t>Leader</a:t>
            </a:r>
            <a:r>
              <a:rPr kumimoji="1" lang="zh-CN" altLang="en-US" dirty="0" smtClean="0"/>
              <a:t>节点进行配置以选择方案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CohortProxyType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Sync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ODL</a:t>
            </a:r>
            <a:r>
              <a:rPr kumimoji="1" lang="zh-CN" altLang="en-US" dirty="0" smtClean="0"/>
              <a:t>的同步方案）、</a:t>
            </a:r>
            <a:r>
              <a:rPr kumimoji="1" lang="en-US" altLang="zh-CN" dirty="0" smtClean="0"/>
              <a:t>Forward</a:t>
            </a:r>
            <a:r>
              <a:rPr kumimoji="1" lang="zh-CN" altLang="en-US" dirty="0" smtClean="0"/>
              <a:t>（代理方案）、</a:t>
            </a:r>
            <a:r>
              <a:rPr kumimoji="1" lang="en-US" altLang="zh-CN" dirty="0" smtClean="0"/>
              <a:t>Concurrent</a:t>
            </a:r>
            <a:r>
              <a:rPr kumimoji="1" lang="zh-CN" altLang="en-US" dirty="0" smtClean="0"/>
              <a:t>（异步，由</a:t>
            </a:r>
            <a:r>
              <a:rPr kumimoji="1" lang="en-US" altLang="zh-CN" dirty="0" smtClean="0"/>
              <a:t>Shard</a:t>
            </a:r>
            <a:r>
              <a:rPr kumimoji="1" lang="zh-CN" altLang="en-US" dirty="0" smtClean="0"/>
              <a:t>负责事务排序的方案）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ShardType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Normal</a:t>
            </a:r>
            <a:r>
              <a:rPr kumimoji="1" lang="zh-CN" altLang="en-US" dirty="0" smtClean="0"/>
              <a:t>（不带事务排序功能）、</a:t>
            </a:r>
            <a:r>
              <a:rPr kumimoji="1" lang="en-US" altLang="zh-CN" dirty="0" err="1" smtClean="0"/>
              <a:t>DealDeadlock</a:t>
            </a:r>
            <a:r>
              <a:rPr kumimoji="1" lang="zh-CN" altLang="en-US" dirty="0" smtClean="0"/>
              <a:t>（带事务排序功能）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根据</a:t>
            </a:r>
            <a:r>
              <a:rPr kumimoji="1" lang="en-US" altLang="zh-CN" dirty="0" smtClean="0"/>
              <a:t>Frontend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Backend</a:t>
            </a:r>
            <a:r>
              <a:rPr kumimoji="1" lang="zh-CN" altLang="en-US" dirty="0" smtClean="0"/>
              <a:t>节点的相对位置测试时延带来的影响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两者位于相同的主机（通信时延忽略）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两者位于不同的主机（通信时延约</a:t>
            </a:r>
            <a:r>
              <a:rPr kumimoji="1" lang="en-US" altLang="zh-CN" dirty="0" smtClean="0"/>
              <a:t>5ms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932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测试情况及结果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测试方法（续）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部署</a:t>
            </a:r>
            <a:r>
              <a:rPr kumimoji="1" lang="en-US" altLang="zh-CN" dirty="0" smtClean="0"/>
              <a:t>Leader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Frontend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Backend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Proxy</a:t>
            </a:r>
            <a:r>
              <a:rPr kumimoji="1" lang="zh-CN" altLang="en-US" dirty="0" smtClean="0"/>
              <a:t>节点后，启动</a:t>
            </a:r>
            <a:r>
              <a:rPr kumimoji="1" lang="en-US" altLang="zh-CN" dirty="0" smtClean="0"/>
              <a:t>Operator</a:t>
            </a:r>
            <a:r>
              <a:rPr kumimoji="1" lang="zh-CN" altLang="en-US" dirty="0" smtClean="0"/>
              <a:t>进行吞吐测试或时延测试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吞吐测试：每组测试提交</a:t>
            </a:r>
            <a:r>
              <a:rPr kumimoji="1" lang="en-US" altLang="zh-CN" dirty="0" smtClean="0"/>
              <a:t>1000</a:t>
            </a:r>
            <a:r>
              <a:rPr kumimoji="1" lang="zh-CN" altLang="en-US" dirty="0" smtClean="0"/>
              <a:t>次，提交间隔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，测试时长</a:t>
            </a:r>
            <a:r>
              <a:rPr kumimoji="1" lang="en-US" altLang="zh-CN" dirty="0" smtClean="0"/>
              <a:t>5s</a:t>
            </a:r>
            <a:r>
              <a:rPr kumimoji="1" lang="zh-CN" altLang="en-US" dirty="0" smtClean="0"/>
              <a:t>，测试间隔时间</a:t>
            </a:r>
            <a:r>
              <a:rPr kumimoji="1" lang="en-US" altLang="zh-CN" dirty="0" smtClean="0"/>
              <a:t>5s</a:t>
            </a:r>
            <a:r>
              <a:rPr kumimoji="1" lang="zh-CN" altLang="en-US" dirty="0" smtClean="0"/>
              <a:t>，进行</a:t>
            </a:r>
            <a:r>
              <a:rPr kumimoji="1" lang="en-US" altLang="zh-CN" dirty="0" smtClean="0"/>
              <a:t>30</a:t>
            </a:r>
            <a:r>
              <a:rPr kumimoji="1" lang="zh-CN" altLang="en-US" dirty="0" smtClean="0"/>
              <a:t>组测试；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时延测试：每组测试提交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次，提交间隔</a:t>
            </a:r>
            <a:r>
              <a:rPr kumimoji="1" lang="en-US" altLang="zh-CN" dirty="0" smtClean="0"/>
              <a:t>1s</a:t>
            </a:r>
            <a:r>
              <a:rPr kumimoji="1" lang="zh-CN" altLang="en-US" dirty="0" smtClean="0"/>
              <a:t>，测试时长</a:t>
            </a:r>
            <a:r>
              <a:rPr kumimoji="1" lang="en-US" altLang="zh-CN" dirty="0" smtClean="0"/>
              <a:t>10s</a:t>
            </a:r>
            <a:r>
              <a:rPr kumimoji="1" lang="zh-CN" altLang="en-US" dirty="0" smtClean="0"/>
              <a:t>，测试间隔时间</a:t>
            </a:r>
            <a:r>
              <a:rPr kumimoji="1" lang="en-US" altLang="zh-CN" dirty="0" smtClean="0"/>
              <a:t>5s</a:t>
            </a:r>
            <a:r>
              <a:rPr kumimoji="1" lang="zh-CN" altLang="en-US" dirty="0" smtClean="0"/>
              <a:t>，进行</a:t>
            </a:r>
            <a:r>
              <a:rPr kumimoji="1" lang="en-US" altLang="zh-CN" dirty="0" smtClean="0"/>
              <a:t>30</a:t>
            </a:r>
            <a:r>
              <a:rPr kumimoji="1" lang="zh-CN" altLang="en-US" dirty="0" smtClean="0"/>
              <a:t>组测试；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对测试结果进行统计分析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54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测试情况及结果</a:t>
            </a:r>
            <a:r>
              <a:rPr kumimoji="1" lang="zh-CN" altLang="en-US" dirty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测试结果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测试包含三个维度（方案，测试内容，时延影响），共</a:t>
            </a:r>
            <a:r>
              <a:rPr kumimoji="1" lang="en-US" altLang="zh-CN" dirty="0" smtClean="0"/>
              <a:t>3×2×2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12</a:t>
            </a:r>
            <a:r>
              <a:rPr kumimoji="1" lang="zh-CN" altLang="en-US" dirty="0" smtClean="0"/>
              <a:t>组测试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9417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测试结果</a:t>
            </a:r>
            <a:r>
              <a:rPr kumimoji="1" lang="zh-CN" altLang="en-US" dirty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（原始方案，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，无通信时延）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吞吐测试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：承泽，结果折线图放在这里</a:t>
            </a:r>
            <a:endParaRPr kumimoji="1"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CN" altLang="en-US" dirty="0" smtClean="0"/>
              <a:t>时延测试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360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测试结果</a:t>
            </a:r>
            <a:r>
              <a:rPr kumimoji="1" lang="zh-CN" altLang="en-US" dirty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（原始方案，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，有通信时延）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吞吐测试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CN" altLang="en-US" dirty="0" smtClean="0"/>
              <a:t>时延测试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354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测试结果</a:t>
            </a:r>
            <a:r>
              <a:rPr kumimoji="1" lang="zh-CN" altLang="en-US" dirty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（代理方案，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，无通信时延）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吞吐测试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CN" altLang="en-US" dirty="0" smtClean="0"/>
              <a:t>时延测试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691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测试结果</a:t>
            </a:r>
            <a:r>
              <a:rPr kumimoji="1" lang="zh-CN" altLang="en-US" dirty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（代理方案，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，有通信时延）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吞吐测试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CN" altLang="en-US" dirty="0" smtClean="0"/>
              <a:t>时延测试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617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467</Words>
  <Application>Microsoft Macintosh PowerPoint</Application>
  <PresentationFormat>宽屏</PresentationFormat>
  <Paragraphs>51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Calibri</vt:lpstr>
      <vt:lpstr>Cambria</vt:lpstr>
      <vt:lpstr>Mangal</vt:lpstr>
      <vt:lpstr>黑体</vt:lpstr>
      <vt:lpstr>宋体</vt:lpstr>
      <vt:lpstr>Arial</vt:lpstr>
      <vt:lpstr>Office 主题</vt:lpstr>
      <vt:lpstr>测试情况及结果</vt:lpstr>
      <vt:lpstr>测试情况及结果 – 测试目标</vt:lpstr>
      <vt:lpstr>测试情况及结果 – 测试方法</vt:lpstr>
      <vt:lpstr>测试情况及结果 – 测试方法（续）</vt:lpstr>
      <vt:lpstr>测试情况及结果 – 测试结果</vt:lpstr>
      <vt:lpstr>测试结果 – （原始方案，_，无通信时延）</vt:lpstr>
      <vt:lpstr>测试结果 – （原始方案，_，有通信时延）</vt:lpstr>
      <vt:lpstr>测试结果 – （代理方案，_，无通信时延）</vt:lpstr>
      <vt:lpstr>测试结果 – （代理方案，_，有通信时延）</vt:lpstr>
      <vt:lpstr>测试结果 – （排序方案，_，无通信时延）</vt:lpstr>
      <vt:lpstr>测试结果 – （排序方案，_，有通信时延）</vt:lpstr>
      <vt:lpstr>测试结果 – （_，_，无通信时延）</vt:lpstr>
      <vt:lpstr>测试结论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测试情况及结果</dc:title>
  <dc:creator>Microsoft Office 用户</dc:creator>
  <cp:lastModifiedBy>Microsoft Office 用户</cp:lastModifiedBy>
  <cp:revision>3</cp:revision>
  <dcterms:created xsi:type="dcterms:W3CDTF">2017-01-14T15:13:18Z</dcterms:created>
  <dcterms:modified xsi:type="dcterms:W3CDTF">2017-01-14T15:21:38Z</dcterms:modified>
</cp:coreProperties>
</file>