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35C94-BA8E-4B46-AFC5-3D096F9D117A}" v="8" dt="2023-02-16T11:08:4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arnes (Student)" userId="b55e35ab-e705-42f3-bc1f-5c93ea2d92b2" providerId="ADAL" clId="{DC935C94-BA8E-4B46-AFC5-3D096F9D117A}"/>
    <pc:docChg chg="custSel addSld modSld sldOrd">
      <pc:chgData name="William Barnes (Student)" userId="b55e35ab-e705-42f3-bc1f-5c93ea2d92b2" providerId="ADAL" clId="{DC935C94-BA8E-4B46-AFC5-3D096F9D117A}" dt="2023-02-16T11:08:53.958" v="373" actId="20577"/>
      <pc:docMkLst>
        <pc:docMk/>
      </pc:docMkLst>
      <pc:sldChg chg="delSp modSp mod">
        <pc:chgData name="William Barnes (Student)" userId="b55e35ab-e705-42f3-bc1f-5c93ea2d92b2" providerId="ADAL" clId="{DC935C94-BA8E-4B46-AFC5-3D096F9D117A}" dt="2023-02-16T10:58:22.675" v="43" actId="478"/>
        <pc:sldMkLst>
          <pc:docMk/>
          <pc:sldMk cId="926619337" sldId="256"/>
        </pc:sldMkLst>
        <pc:spChg chg="mod">
          <ac:chgData name="William Barnes (Student)" userId="b55e35ab-e705-42f3-bc1f-5c93ea2d92b2" providerId="ADAL" clId="{DC935C94-BA8E-4B46-AFC5-3D096F9D117A}" dt="2023-02-16T10:58:21.057" v="42" actId="20577"/>
          <ac:spMkLst>
            <pc:docMk/>
            <pc:sldMk cId="926619337" sldId="256"/>
            <ac:spMk id="2" creationId="{E4E9F23E-7AA5-2F8D-714A-C372B1305F01}"/>
          </ac:spMkLst>
        </pc:spChg>
        <pc:spChg chg="del mod">
          <ac:chgData name="William Barnes (Student)" userId="b55e35ab-e705-42f3-bc1f-5c93ea2d92b2" providerId="ADAL" clId="{DC935C94-BA8E-4B46-AFC5-3D096F9D117A}" dt="2023-02-16T10:58:22.675" v="43" actId="478"/>
          <ac:spMkLst>
            <pc:docMk/>
            <pc:sldMk cId="926619337" sldId="256"/>
            <ac:spMk id="3" creationId="{9F7E0D9B-7CFB-C9A0-CFF1-87FEADDE321F}"/>
          </ac:spMkLst>
        </pc:spChg>
      </pc:sldChg>
      <pc:sldChg chg="modSp mod">
        <pc:chgData name="William Barnes (Student)" userId="b55e35ab-e705-42f3-bc1f-5c93ea2d92b2" providerId="ADAL" clId="{DC935C94-BA8E-4B46-AFC5-3D096F9D117A}" dt="2023-02-16T10:58:12.282" v="31" actId="1076"/>
        <pc:sldMkLst>
          <pc:docMk/>
          <pc:sldMk cId="3066153232" sldId="257"/>
        </pc:sldMkLst>
        <pc:spChg chg="mod">
          <ac:chgData name="William Barnes (Student)" userId="b55e35ab-e705-42f3-bc1f-5c93ea2d92b2" providerId="ADAL" clId="{DC935C94-BA8E-4B46-AFC5-3D096F9D117A}" dt="2023-02-16T10:58:06.010" v="30" actId="1076"/>
          <ac:spMkLst>
            <pc:docMk/>
            <pc:sldMk cId="3066153232" sldId="257"/>
            <ac:spMk id="2" creationId="{4430736E-D78A-C3E9-F5C2-1AD803AF0D77}"/>
          </ac:spMkLst>
        </pc:spChg>
        <pc:spChg chg="mod">
          <ac:chgData name="William Barnes (Student)" userId="b55e35ab-e705-42f3-bc1f-5c93ea2d92b2" providerId="ADAL" clId="{DC935C94-BA8E-4B46-AFC5-3D096F9D117A}" dt="2023-02-16T10:58:12.282" v="31" actId="1076"/>
          <ac:spMkLst>
            <pc:docMk/>
            <pc:sldMk cId="3066153232" sldId="257"/>
            <ac:spMk id="14" creationId="{A2B4EB9D-E261-485A-6FDB-4E7912ECD640}"/>
          </ac:spMkLst>
        </pc:spChg>
      </pc:sldChg>
      <pc:sldChg chg="addSp delSp modSp mod">
        <pc:chgData name="William Barnes (Student)" userId="b55e35ab-e705-42f3-bc1f-5c93ea2d92b2" providerId="ADAL" clId="{DC935C94-BA8E-4B46-AFC5-3D096F9D117A}" dt="2023-02-16T11:03:21.217" v="238" actId="14100"/>
        <pc:sldMkLst>
          <pc:docMk/>
          <pc:sldMk cId="956172183" sldId="258"/>
        </pc:sldMkLst>
        <pc:spChg chg="mod">
          <ac:chgData name="William Barnes (Student)" userId="b55e35ab-e705-42f3-bc1f-5c93ea2d92b2" providerId="ADAL" clId="{DC935C94-BA8E-4B46-AFC5-3D096F9D117A}" dt="2023-02-16T10:57:51.078" v="28"/>
          <ac:spMkLst>
            <pc:docMk/>
            <pc:sldMk cId="956172183" sldId="258"/>
            <ac:spMk id="2" creationId="{08ABB374-5124-546B-415B-5CA5F3E9FCFA}"/>
          </ac:spMkLst>
        </pc:spChg>
        <pc:spChg chg="add mod">
          <ac:chgData name="William Barnes (Student)" userId="b55e35ab-e705-42f3-bc1f-5c93ea2d92b2" providerId="ADAL" clId="{DC935C94-BA8E-4B46-AFC5-3D096F9D117A}" dt="2023-02-16T10:57:10.062" v="0"/>
          <ac:spMkLst>
            <pc:docMk/>
            <pc:sldMk cId="956172183" sldId="258"/>
            <ac:spMk id="4" creationId="{07E75E6A-BCC4-AAEE-68EC-C19AC2BFEB75}"/>
          </ac:spMkLst>
        </pc:spChg>
        <pc:spChg chg="add mod">
          <ac:chgData name="William Barnes (Student)" userId="b55e35ab-e705-42f3-bc1f-5c93ea2d92b2" providerId="ADAL" clId="{DC935C94-BA8E-4B46-AFC5-3D096F9D117A}" dt="2023-02-16T10:57:10.062" v="0"/>
          <ac:spMkLst>
            <pc:docMk/>
            <pc:sldMk cId="956172183" sldId="258"/>
            <ac:spMk id="5" creationId="{D5F14252-4FA4-4FDE-8F69-61ECD162DF40}"/>
          </ac:spMkLst>
        </pc:spChg>
        <pc:spChg chg="add mod">
          <ac:chgData name="William Barnes (Student)" userId="b55e35ab-e705-42f3-bc1f-5c93ea2d92b2" providerId="ADAL" clId="{DC935C94-BA8E-4B46-AFC5-3D096F9D117A}" dt="2023-02-16T10:57:10.062" v="0"/>
          <ac:spMkLst>
            <pc:docMk/>
            <pc:sldMk cId="956172183" sldId="258"/>
            <ac:spMk id="6" creationId="{9AC920D7-918F-6ECD-4774-E89772CDF9C9}"/>
          </ac:spMkLst>
        </pc:spChg>
        <pc:spChg chg="add mod">
          <ac:chgData name="William Barnes (Student)" userId="b55e35ab-e705-42f3-bc1f-5c93ea2d92b2" providerId="ADAL" clId="{DC935C94-BA8E-4B46-AFC5-3D096F9D117A}" dt="2023-02-16T10:57:10.062" v="0"/>
          <ac:spMkLst>
            <pc:docMk/>
            <pc:sldMk cId="956172183" sldId="258"/>
            <ac:spMk id="7" creationId="{1F688A0D-3F4B-E758-1DFA-4C9DBF53569A}"/>
          </ac:spMkLst>
        </pc:spChg>
        <pc:spChg chg="add del mod">
          <ac:chgData name="William Barnes (Student)" userId="b55e35ab-e705-42f3-bc1f-5c93ea2d92b2" providerId="ADAL" clId="{DC935C94-BA8E-4B46-AFC5-3D096F9D117A}" dt="2023-02-16T11:00:02.787" v="45" actId="478"/>
          <ac:spMkLst>
            <pc:docMk/>
            <pc:sldMk cId="956172183" sldId="258"/>
            <ac:spMk id="8" creationId="{BE2619FE-0EAD-F580-A5F9-DEBDCECABEDF}"/>
          </ac:spMkLst>
        </pc:spChg>
        <pc:spChg chg="add mod">
          <ac:chgData name="William Barnes (Student)" userId="b55e35ab-e705-42f3-bc1f-5c93ea2d92b2" providerId="ADAL" clId="{DC935C94-BA8E-4B46-AFC5-3D096F9D117A}" dt="2023-02-16T11:03:16.577" v="237" actId="1076"/>
          <ac:spMkLst>
            <pc:docMk/>
            <pc:sldMk cId="956172183" sldId="258"/>
            <ac:spMk id="9" creationId="{23717F20-2744-4F71-D5CB-BE895F1EDA2C}"/>
          </ac:spMkLst>
        </pc:spChg>
        <pc:spChg chg="add mod">
          <ac:chgData name="William Barnes (Student)" userId="b55e35ab-e705-42f3-bc1f-5c93ea2d92b2" providerId="ADAL" clId="{DC935C94-BA8E-4B46-AFC5-3D096F9D117A}" dt="2023-02-16T11:03:14.593" v="236" actId="1076"/>
          <ac:spMkLst>
            <pc:docMk/>
            <pc:sldMk cId="956172183" sldId="258"/>
            <ac:spMk id="10" creationId="{A101BA74-F34A-0868-686B-21D9C0A009E1}"/>
          </ac:spMkLst>
        </pc:spChg>
        <pc:spChg chg="add mod">
          <ac:chgData name="William Barnes (Student)" userId="b55e35ab-e705-42f3-bc1f-5c93ea2d92b2" providerId="ADAL" clId="{DC935C94-BA8E-4B46-AFC5-3D096F9D117A}" dt="2023-02-16T11:03:21.217" v="238" actId="14100"/>
          <ac:spMkLst>
            <pc:docMk/>
            <pc:sldMk cId="956172183" sldId="258"/>
            <ac:spMk id="11" creationId="{0C6F3CF7-606B-9399-7033-A06FD2DBEA39}"/>
          </ac:spMkLst>
        </pc:spChg>
        <pc:spChg chg="add mod">
          <ac:chgData name="William Barnes (Student)" userId="b55e35ab-e705-42f3-bc1f-5c93ea2d92b2" providerId="ADAL" clId="{DC935C94-BA8E-4B46-AFC5-3D096F9D117A}" dt="2023-02-16T11:03:13.008" v="235" actId="1076"/>
          <ac:spMkLst>
            <pc:docMk/>
            <pc:sldMk cId="956172183" sldId="258"/>
            <ac:spMk id="12" creationId="{D8F3E147-3F62-7AA6-1A1E-0405178D6081}"/>
          </ac:spMkLst>
        </pc:spChg>
      </pc:sldChg>
      <pc:sldChg chg="delSp modSp new mod ord">
        <pc:chgData name="William Barnes (Student)" userId="b55e35ab-e705-42f3-bc1f-5c93ea2d92b2" providerId="ADAL" clId="{DC935C94-BA8E-4B46-AFC5-3D096F9D117A}" dt="2023-02-16T10:57:43.321" v="27" actId="122"/>
        <pc:sldMkLst>
          <pc:docMk/>
          <pc:sldMk cId="2336914207" sldId="259"/>
        </pc:sldMkLst>
        <pc:spChg chg="mod">
          <ac:chgData name="William Barnes (Student)" userId="b55e35ab-e705-42f3-bc1f-5c93ea2d92b2" providerId="ADAL" clId="{DC935C94-BA8E-4B46-AFC5-3D096F9D117A}" dt="2023-02-16T10:57:43.321" v="27" actId="122"/>
          <ac:spMkLst>
            <pc:docMk/>
            <pc:sldMk cId="2336914207" sldId="259"/>
            <ac:spMk id="2" creationId="{FB60FF67-4A61-9106-FA10-BE9AA67D8FDB}"/>
          </ac:spMkLst>
        </pc:spChg>
        <pc:spChg chg="del">
          <ac:chgData name="William Barnes (Student)" userId="b55e35ab-e705-42f3-bc1f-5c93ea2d92b2" providerId="ADAL" clId="{DC935C94-BA8E-4B46-AFC5-3D096F9D117A}" dt="2023-02-16T10:57:29.738" v="21" actId="478"/>
          <ac:spMkLst>
            <pc:docMk/>
            <pc:sldMk cId="2336914207" sldId="259"/>
            <ac:spMk id="3" creationId="{EE0B6A34-CD65-C416-6D4B-1A22F23BC911}"/>
          </ac:spMkLst>
        </pc:spChg>
      </pc:sldChg>
      <pc:sldChg chg="modSp add mod ord">
        <pc:chgData name="William Barnes (Student)" userId="b55e35ab-e705-42f3-bc1f-5c93ea2d92b2" providerId="ADAL" clId="{DC935C94-BA8E-4B46-AFC5-3D096F9D117A}" dt="2023-02-16T11:05:59.592" v="255" actId="20577"/>
        <pc:sldMkLst>
          <pc:docMk/>
          <pc:sldMk cId="1316175866" sldId="260"/>
        </pc:sldMkLst>
        <pc:spChg chg="mod">
          <ac:chgData name="William Barnes (Student)" userId="b55e35ab-e705-42f3-bc1f-5c93ea2d92b2" providerId="ADAL" clId="{DC935C94-BA8E-4B46-AFC5-3D096F9D117A}" dt="2023-02-16T11:05:59.592" v="255" actId="20577"/>
          <ac:spMkLst>
            <pc:docMk/>
            <pc:sldMk cId="1316175866" sldId="260"/>
            <ac:spMk id="2" creationId="{FB60FF67-4A61-9106-FA10-BE9AA67D8FDB}"/>
          </ac:spMkLst>
        </pc:spChg>
      </pc:sldChg>
      <pc:sldChg chg="addSp delSp modSp add mod ord">
        <pc:chgData name="William Barnes (Student)" userId="b55e35ab-e705-42f3-bc1f-5c93ea2d92b2" providerId="ADAL" clId="{DC935C94-BA8E-4B46-AFC5-3D096F9D117A}" dt="2023-02-16T11:08:53.958" v="373" actId="20577"/>
        <pc:sldMkLst>
          <pc:docMk/>
          <pc:sldMk cId="379967810" sldId="261"/>
        </pc:sldMkLst>
        <pc:spChg chg="add mod">
          <ac:chgData name="William Barnes (Student)" userId="b55e35ab-e705-42f3-bc1f-5c93ea2d92b2" providerId="ADAL" clId="{DC935C94-BA8E-4B46-AFC5-3D096F9D117A}" dt="2023-02-16T11:07:01.276" v="280" actId="20577"/>
          <ac:spMkLst>
            <pc:docMk/>
            <pc:sldMk cId="379967810" sldId="261"/>
            <ac:spMk id="3" creationId="{280F49D7-BBE6-0218-50A7-6B4383E3E8E2}"/>
          </ac:spMkLst>
        </pc:spChg>
        <pc:spChg chg="add mod">
          <ac:chgData name="William Barnes (Student)" userId="b55e35ab-e705-42f3-bc1f-5c93ea2d92b2" providerId="ADAL" clId="{DC935C94-BA8E-4B46-AFC5-3D096F9D117A}" dt="2023-02-16T11:07:22.679" v="302" actId="14100"/>
          <ac:spMkLst>
            <pc:docMk/>
            <pc:sldMk cId="379967810" sldId="261"/>
            <ac:spMk id="8" creationId="{7E7753A6-6B7C-FBCB-D23D-E05064936B1B}"/>
          </ac:spMkLst>
        </pc:spChg>
        <pc:spChg chg="del mod">
          <ac:chgData name="William Barnes (Student)" userId="b55e35ab-e705-42f3-bc1f-5c93ea2d92b2" providerId="ADAL" clId="{DC935C94-BA8E-4B46-AFC5-3D096F9D117A}" dt="2023-02-16T11:06:11.983" v="260" actId="478"/>
          <ac:spMkLst>
            <pc:docMk/>
            <pc:sldMk cId="379967810" sldId="261"/>
            <ac:spMk id="9" creationId="{23717F20-2744-4F71-D5CB-BE895F1EDA2C}"/>
          </ac:spMkLst>
        </pc:spChg>
        <pc:spChg chg="del">
          <ac:chgData name="William Barnes (Student)" userId="b55e35ab-e705-42f3-bc1f-5c93ea2d92b2" providerId="ADAL" clId="{DC935C94-BA8E-4B46-AFC5-3D096F9D117A}" dt="2023-02-16T11:06:09.034" v="256" actId="478"/>
          <ac:spMkLst>
            <pc:docMk/>
            <pc:sldMk cId="379967810" sldId="261"/>
            <ac:spMk id="10" creationId="{A101BA74-F34A-0868-686B-21D9C0A009E1}"/>
          </ac:spMkLst>
        </pc:spChg>
        <pc:spChg chg="del">
          <ac:chgData name="William Barnes (Student)" userId="b55e35ab-e705-42f3-bc1f-5c93ea2d92b2" providerId="ADAL" clId="{DC935C94-BA8E-4B46-AFC5-3D096F9D117A}" dt="2023-02-16T11:06:10.632" v="258" actId="478"/>
          <ac:spMkLst>
            <pc:docMk/>
            <pc:sldMk cId="379967810" sldId="261"/>
            <ac:spMk id="11" creationId="{0C6F3CF7-606B-9399-7033-A06FD2DBEA39}"/>
          </ac:spMkLst>
        </pc:spChg>
        <pc:spChg chg="del">
          <ac:chgData name="William Barnes (Student)" userId="b55e35ab-e705-42f3-bc1f-5c93ea2d92b2" providerId="ADAL" clId="{DC935C94-BA8E-4B46-AFC5-3D096F9D117A}" dt="2023-02-16T11:06:12.689" v="261" actId="478"/>
          <ac:spMkLst>
            <pc:docMk/>
            <pc:sldMk cId="379967810" sldId="261"/>
            <ac:spMk id="12" creationId="{D8F3E147-3F62-7AA6-1A1E-0405178D6081}"/>
          </ac:spMkLst>
        </pc:spChg>
        <pc:spChg chg="add mod">
          <ac:chgData name="William Barnes (Student)" userId="b55e35ab-e705-42f3-bc1f-5c93ea2d92b2" providerId="ADAL" clId="{DC935C94-BA8E-4B46-AFC5-3D096F9D117A}" dt="2023-02-16T11:07:35.399" v="315" actId="1076"/>
          <ac:spMkLst>
            <pc:docMk/>
            <pc:sldMk cId="379967810" sldId="261"/>
            <ac:spMk id="13" creationId="{EB209824-FA76-7BBD-0D7A-C9D980E80ABB}"/>
          </ac:spMkLst>
        </pc:spChg>
        <pc:spChg chg="add mod">
          <ac:chgData name="William Barnes (Student)" userId="b55e35ab-e705-42f3-bc1f-5c93ea2d92b2" providerId="ADAL" clId="{DC935C94-BA8E-4B46-AFC5-3D096F9D117A}" dt="2023-02-16T11:07:56.302" v="326" actId="1076"/>
          <ac:spMkLst>
            <pc:docMk/>
            <pc:sldMk cId="379967810" sldId="261"/>
            <ac:spMk id="14" creationId="{54349DF1-9A61-E1AD-D165-AD2B6A1C9A31}"/>
          </ac:spMkLst>
        </pc:spChg>
        <pc:spChg chg="add mod">
          <ac:chgData name="William Barnes (Student)" userId="b55e35ab-e705-42f3-bc1f-5c93ea2d92b2" providerId="ADAL" clId="{DC935C94-BA8E-4B46-AFC5-3D096F9D117A}" dt="2023-02-16T11:08:41.782" v="342" actId="1076"/>
          <ac:spMkLst>
            <pc:docMk/>
            <pc:sldMk cId="379967810" sldId="261"/>
            <ac:spMk id="15" creationId="{AE0F4E84-3D7C-3D6B-2E49-3C161AE074BA}"/>
          </ac:spMkLst>
        </pc:spChg>
        <pc:spChg chg="add mod">
          <ac:chgData name="William Barnes (Student)" userId="b55e35ab-e705-42f3-bc1f-5c93ea2d92b2" providerId="ADAL" clId="{DC935C94-BA8E-4B46-AFC5-3D096F9D117A}" dt="2023-02-16T11:08:34.071" v="341" actId="20577"/>
          <ac:spMkLst>
            <pc:docMk/>
            <pc:sldMk cId="379967810" sldId="261"/>
            <ac:spMk id="16" creationId="{561B9F47-B642-C0E8-3FE0-57D8DEAD3FD0}"/>
          </ac:spMkLst>
        </pc:spChg>
        <pc:spChg chg="add mod">
          <ac:chgData name="William Barnes (Student)" userId="b55e35ab-e705-42f3-bc1f-5c93ea2d92b2" providerId="ADAL" clId="{DC935C94-BA8E-4B46-AFC5-3D096F9D117A}" dt="2023-02-16T11:08:53.958" v="373" actId="20577"/>
          <ac:spMkLst>
            <pc:docMk/>
            <pc:sldMk cId="379967810" sldId="261"/>
            <ac:spMk id="17" creationId="{7E5B54A8-4B15-B50F-59F2-C73D31EA58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2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7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6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5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2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9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6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6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8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A7208-9239-42C0-AFCF-64399C91C28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A15F-FF46-4069-B3AB-C103DE608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2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F23E-7AA5-2F8D-714A-C372B130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Homepage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1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C95E3-955B-27CB-2E3F-FCDF89991065}"/>
              </a:ext>
            </a:extLst>
          </p:cNvPr>
          <p:cNvSpPr/>
          <p:nvPr/>
        </p:nvSpPr>
        <p:spPr>
          <a:xfrm>
            <a:off x="0" y="0"/>
            <a:ext cx="12192000" cy="15939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736E-D78A-C3E9-F5C2-1AD803A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53" y="174523"/>
            <a:ext cx="9404723" cy="140053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56C1E-CF80-23BB-B35D-4CD0BD52263D}"/>
              </a:ext>
            </a:extLst>
          </p:cNvPr>
          <p:cNvSpPr/>
          <p:nvPr/>
        </p:nvSpPr>
        <p:spPr>
          <a:xfrm>
            <a:off x="0" y="6241409"/>
            <a:ext cx="12192000" cy="61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D2CE4-2E01-A2C9-D15C-7F74C61F73A6}"/>
              </a:ext>
            </a:extLst>
          </p:cNvPr>
          <p:cNvGrpSpPr/>
          <p:nvPr/>
        </p:nvGrpSpPr>
        <p:grpSpPr>
          <a:xfrm>
            <a:off x="0" y="2572392"/>
            <a:ext cx="12192000" cy="1971413"/>
            <a:chOff x="0" y="2443293"/>
            <a:chExt cx="12192000" cy="19714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AB528-BDB4-57A5-EDB0-6D6945D86FBE}"/>
                </a:ext>
              </a:extLst>
            </p:cNvPr>
            <p:cNvSpPr/>
            <p:nvPr/>
          </p:nvSpPr>
          <p:spPr>
            <a:xfrm>
              <a:off x="0" y="2443293"/>
              <a:ext cx="12192000" cy="197141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3B061D-DB92-2053-0FCF-895F8D1A6138}"/>
                </a:ext>
              </a:extLst>
            </p:cNvPr>
            <p:cNvSpPr/>
            <p:nvPr/>
          </p:nvSpPr>
          <p:spPr>
            <a:xfrm>
              <a:off x="922789" y="2602683"/>
              <a:ext cx="1350628" cy="16526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AECF97-102D-799A-D042-8A5B1C7032F7}"/>
                </a:ext>
              </a:extLst>
            </p:cNvPr>
            <p:cNvSpPr/>
            <p:nvPr/>
          </p:nvSpPr>
          <p:spPr>
            <a:xfrm>
              <a:off x="5420686" y="2602683"/>
              <a:ext cx="1350628" cy="16526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FF3B50-4C7B-1132-D58A-2EE1C9DADD31}"/>
                </a:ext>
              </a:extLst>
            </p:cNvPr>
            <p:cNvSpPr/>
            <p:nvPr/>
          </p:nvSpPr>
          <p:spPr>
            <a:xfrm>
              <a:off x="10336635" y="2602683"/>
              <a:ext cx="1350628" cy="16526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58D7FF-F1DD-27FA-2B30-C3F81AD745CF}"/>
              </a:ext>
            </a:extLst>
          </p:cNvPr>
          <p:cNvSpPr txBox="1"/>
          <p:nvPr/>
        </p:nvSpPr>
        <p:spPr>
          <a:xfrm>
            <a:off x="3575108" y="3203626"/>
            <a:ext cx="50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PLAYER Image Carousell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B1503-5B3E-B992-5D02-39EECE23ECC3}"/>
              </a:ext>
            </a:extLst>
          </p:cNvPr>
          <p:cNvSpPr/>
          <p:nvPr/>
        </p:nvSpPr>
        <p:spPr>
          <a:xfrm>
            <a:off x="0" y="1593908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4EB9D-E261-485A-6FDB-4E7912ECD640}"/>
              </a:ext>
            </a:extLst>
          </p:cNvPr>
          <p:cNvSpPr/>
          <p:nvPr/>
        </p:nvSpPr>
        <p:spPr>
          <a:xfrm>
            <a:off x="1677795" y="4897233"/>
            <a:ext cx="8658837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306615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FF67-4A61-9106-FA10-BE9AA67D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727" y="2693987"/>
            <a:ext cx="3626546" cy="1470026"/>
          </a:xfrm>
        </p:spPr>
        <p:txBody>
          <a:bodyPr/>
          <a:lstStyle/>
          <a:p>
            <a:pPr algn="ctr"/>
            <a:r>
              <a:rPr lang="en-GB" dirty="0"/>
              <a:t>Search Page</a:t>
            </a:r>
          </a:p>
        </p:txBody>
      </p:sp>
    </p:spTree>
    <p:extLst>
      <p:ext uri="{BB962C8B-B14F-4D97-AF65-F5344CB8AC3E}">
        <p14:creationId xmlns:p14="http://schemas.microsoft.com/office/powerpoint/2010/main" val="131617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374-5124-546B-415B-5CA5F3E9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PlayerPage</a:t>
            </a: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75E6A-BCC4-AAEE-68EC-C19AC2BFEB75}"/>
              </a:ext>
            </a:extLst>
          </p:cNvPr>
          <p:cNvSpPr/>
          <p:nvPr/>
        </p:nvSpPr>
        <p:spPr>
          <a:xfrm>
            <a:off x="0" y="0"/>
            <a:ext cx="12192000" cy="15939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F14252-4FA4-4FDE-8F69-61ECD162D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920D7-918F-6ECD-4774-E89772CDF9C9}"/>
              </a:ext>
            </a:extLst>
          </p:cNvPr>
          <p:cNvSpPr/>
          <p:nvPr/>
        </p:nvSpPr>
        <p:spPr>
          <a:xfrm>
            <a:off x="0" y="6241409"/>
            <a:ext cx="12192000" cy="61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88A0D-3F4B-E758-1DFA-4C9DBF53569A}"/>
              </a:ext>
            </a:extLst>
          </p:cNvPr>
          <p:cNvSpPr/>
          <p:nvPr/>
        </p:nvSpPr>
        <p:spPr>
          <a:xfrm>
            <a:off x="0" y="1593908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F49D7-BBE6-0218-50A7-6B4383E3E8E2}"/>
              </a:ext>
            </a:extLst>
          </p:cNvPr>
          <p:cNvSpPr/>
          <p:nvPr/>
        </p:nvSpPr>
        <p:spPr>
          <a:xfrm>
            <a:off x="209725" y="2231472"/>
            <a:ext cx="11803310" cy="50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753A6-6B7C-FBCB-D23D-E05064936B1B}"/>
              </a:ext>
            </a:extLst>
          </p:cNvPr>
          <p:cNvSpPr/>
          <p:nvPr/>
        </p:nvSpPr>
        <p:spPr>
          <a:xfrm>
            <a:off x="209725" y="3053593"/>
            <a:ext cx="11803310" cy="49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09824-FA76-7BBD-0D7A-C9D980E80ABB}"/>
              </a:ext>
            </a:extLst>
          </p:cNvPr>
          <p:cNvSpPr/>
          <p:nvPr/>
        </p:nvSpPr>
        <p:spPr>
          <a:xfrm>
            <a:off x="318082" y="3103927"/>
            <a:ext cx="1040235" cy="3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49DF1-9A61-E1AD-D165-AD2B6A1C9A31}"/>
              </a:ext>
            </a:extLst>
          </p:cNvPr>
          <p:cNvSpPr/>
          <p:nvPr/>
        </p:nvSpPr>
        <p:spPr>
          <a:xfrm>
            <a:off x="2618063" y="3103927"/>
            <a:ext cx="1040235" cy="3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F4E84-3D7C-3D6B-2E49-3C161AE074BA}"/>
              </a:ext>
            </a:extLst>
          </p:cNvPr>
          <p:cNvSpPr/>
          <p:nvPr/>
        </p:nvSpPr>
        <p:spPr>
          <a:xfrm>
            <a:off x="4918044" y="3111597"/>
            <a:ext cx="1314976" cy="3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B9F47-B642-C0E8-3FE0-57D8DEAD3FD0}"/>
              </a:ext>
            </a:extLst>
          </p:cNvPr>
          <p:cNvSpPr/>
          <p:nvPr/>
        </p:nvSpPr>
        <p:spPr>
          <a:xfrm>
            <a:off x="7051641" y="3103927"/>
            <a:ext cx="1314976" cy="3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B54A8-4B15-B50F-59F2-C73D31EA582B}"/>
              </a:ext>
            </a:extLst>
          </p:cNvPr>
          <p:cNvSpPr/>
          <p:nvPr/>
        </p:nvSpPr>
        <p:spPr>
          <a:xfrm>
            <a:off x="9393346" y="3111597"/>
            <a:ext cx="1314976" cy="3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Signed</a:t>
            </a:r>
          </a:p>
        </p:txBody>
      </p:sp>
    </p:spTree>
    <p:extLst>
      <p:ext uri="{BB962C8B-B14F-4D97-AF65-F5344CB8AC3E}">
        <p14:creationId xmlns:p14="http://schemas.microsoft.com/office/powerpoint/2010/main" val="37996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FF67-4A61-9106-FA10-BE9AA67D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727" y="2693987"/>
            <a:ext cx="3626546" cy="1470026"/>
          </a:xfrm>
        </p:spPr>
        <p:txBody>
          <a:bodyPr/>
          <a:lstStyle/>
          <a:p>
            <a:pPr algn="ctr"/>
            <a:r>
              <a:rPr lang="en-GB" dirty="0"/>
              <a:t>Players Page</a:t>
            </a:r>
          </a:p>
        </p:txBody>
      </p:sp>
    </p:spTree>
    <p:extLst>
      <p:ext uri="{BB962C8B-B14F-4D97-AF65-F5344CB8AC3E}">
        <p14:creationId xmlns:p14="http://schemas.microsoft.com/office/powerpoint/2010/main" val="233691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374-5124-546B-415B-5CA5F3E9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PlayerPage</a:t>
            </a: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75E6A-BCC4-AAEE-68EC-C19AC2BFEB75}"/>
              </a:ext>
            </a:extLst>
          </p:cNvPr>
          <p:cNvSpPr/>
          <p:nvPr/>
        </p:nvSpPr>
        <p:spPr>
          <a:xfrm>
            <a:off x="0" y="0"/>
            <a:ext cx="12192000" cy="15939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F14252-4FA4-4FDE-8F69-61ECD162D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solidFill>
                  <a:schemeClr val="bg1"/>
                </a:solidFill>
              </a:rPr>
              <a:t>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920D7-918F-6ECD-4774-E89772CDF9C9}"/>
              </a:ext>
            </a:extLst>
          </p:cNvPr>
          <p:cNvSpPr/>
          <p:nvPr/>
        </p:nvSpPr>
        <p:spPr>
          <a:xfrm>
            <a:off x="0" y="6241409"/>
            <a:ext cx="12192000" cy="61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88A0D-3F4B-E758-1DFA-4C9DBF53569A}"/>
              </a:ext>
            </a:extLst>
          </p:cNvPr>
          <p:cNvSpPr/>
          <p:nvPr/>
        </p:nvSpPr>
        <p:spPr>
          <a:xfrm>
            <a:off x="0" y="1593908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17F20-2744-4F71-D5CB-BE895F1EDA2C}"/>
              </a:ext>
            </a:extLst>
          </p:cNvPr>
          <p:cNvSpPr/>
          <p:nvPr/>
        </p:nvSpPr>
        <p:spPr>
          <a:xfrm>
            <a:off x="2037125" y="2221609"/>
            <a:ext cx="1476463" cy="193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Stock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1BA74-F34A-0868-686B-21D9C0A009E1}"/>
              </a:ext>
            </a:extLst>
          </p:cNvPr>
          <p:cNvSpPr/>
          <p:nvPr/>
        </p:nvSpPr>
        <p:spPr>
          <a:xfrm>
            <a:off x="4227701" y="2261922"/>
            <a:ext cx="3733100" cy="191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details Etc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F3CF7-606B-9399-7033-A06FD2DBEA39}"/>
              </a:ext>
            </a:extLst>
          </p:cNvPr>
          <p:cNvSpPr/>
          <p:nvPr/>
        </p:nvSpPr>
        <p:spPr>
          <a:xfrm>
            <a:off x="2037825" y="4415578"/>
            <a:ext cx="8112853" cy="96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3E147-3F62-7AA6-1A1E-0405178D6081}"/>
              </a:ext>
            </a:extLst>
          </p:cNvPr>
          <p:cNvSpPr/>
          <p:nvPr/>
        </p:nvSpPr>
        <p:spPr>
          <a:xfrm>
            <a:off x="8678412" y="2228917"/>
            <a:ext cx="1476463" cy="193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Graph of forms</a:t>
            </a:r>
          </a:p>
        </p:txBody>
      </p:sp>
    </p:spTree>
    <p:extLst>
      <p:ext uri="{BB962C8B-B14F-4D97-AF65-F5344CB8AC3E}">
        <p14:creationId xmlns:p14="http://schemas.microsoft.com/office/powerpoint/2010/main" val="9561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FF67-4A61-9106-FA10-BE9AA67D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32" y="2693987"/>
            <a:ext cx="8277135" cy="1470026"/>
          </a:xfrm>
        </p:spPr>
        <p:txBody>
          <a:bodyPr/>
          <a:lstStyle/>
          <a:p>
            <a:pPr algn="ctr"/>
            <a:r>
              <a:rPr lang="en-GB" dirty="0"/>
              <a:t>Player Comparison Page</a:t>
            </a:r>
          </a:p>
        </p:txBody>
      </p:sp>
    </p:spTree>
    <p:extLst>
      <p:ext uri="{BB962C8B-B14F-4D97-AF65-F5344CB8AC3E}">
        <p14:creationId xmlns:p14="http://schemas.microsoft.com/office/powerpoint/2010/main" val="336175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374-5124-546B-415B-5CA5F3E9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PlayerPage</a:t>
            </a: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75E6A-BCC4-AAEE-68EC-C19AC2BFEB75}"/>
              </a:ext>
            </a:extLst>
          </p:cNvPr>
          <p:cNvSpPr/>
          <p:nvPr/>
        </p:nvSpPr>
        <p:spPr>
          <a:xfrm>
            <a:off x="0" y="0"/>
            <a:ext cx="12192000" cy="15939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F14252-4FA4-4FDE-8F69-61ECD162D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solidFill>
                  <a:schemeClr val="bg1"/>
                </a:solidFill>
              </a:rPr>
              <a:t>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920D7-918F-6ECD-4774-E89772CDF9C9}"/>
              </a:ext>
            </a:extLst>
          </p:cNvPr>
          <p:cNvSpPr/>
          <p:nvPr/>
        </p:nvSpPr>
        <p:spPr>
          <a:xfrm>
            <a:off x="0" y="6241409"/>
            <a:ext cx="12192000" cy="61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88A0D-3F4B-E758-1DFA-4C9DBF53569A}"/>
              </a:ext>
            </a:extLst>
          </p:cNvPr>
          <p:cNvSpPr/>
          <p:nvPr/>
        </p:nvSpPr>
        <p:spPr>
          <a:xfrm>
            <a:off x="0" y="1593908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17F20-2744-4F71-D5CB-BE895F1EDA2C}"/>
              </a:ext>
            </a:extLst>
          </p:cNvPr>
          <p:cNvSpPr/>
          <p:nvPr/>
        </p:nvSpPr>
        <p:spPr>
          <a:xfrm>
            <a:off x="1545021" y="2221608"/>
            <a:ext cx="2417379" cy="31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A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1BA74-F34A-0868-686B-21D9C0A009E1}"/>
              </a:ext>
            </a:extLst>
          </p:cNvPr>
          <p:cNvSpPr/>
          <p:nvPr/>
        </p:nvSpPr>
        <p:spPr>
          <a:xfrm>
            <a:off x="4168623" y="2221608"/>
            <a:ext cx="3733100" cy="155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Win comparison graph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28937-FBBA-604F-B90C-6E92370B3850}"/>
              </a:ext>
            </a:extLst>
          </p:cNvPr>
          <p:cNvSpPr/>
          <p:nvPr/>
        </p:nvSpPr>
        <p:spPr>
          <a:xfrm>
            <a:off x="8107946" y="2261922"/>
            <a:ext cx="2417379" cy="31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B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83EF9-81C9-03B9-9C90-385269A5E0D0}"/>
              </a:ext>
            </a:extLst>
          </p:cNvPr>
          <p:cNvSpPr/>
          <p:nvPr/>
        </p:nvSpPr>
        <p:spPr>
          <a:xfrm>
            <a:off x="4168623" y="3878545"/>
            <a:ext cx="3733100" cy="148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Value </a:t>
            </a:r>
            <a:r>
              <a:rPr lang="en-GB"/>
              <a:t>comparison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00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63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Homepage </vt:lpstr>
      <vt:lpstr>Title</vt:lpstr>
      <vt:lpstr>Search Page</vt:lpstr>
      <vt:lpstr>PlayerPage </vt:lpstr>
      <vt:lpstr>Players Page</vt:lpstr>
      <vt:lpstr>PlayerPage </vt:lpstr>
      <vt:lpstr>Player Comparison Page</vt:lpstr>
      <vt:lpstr>PlayerPage 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</dc:title>
  <dc:creator>William Barnes (Student)</dc:creator>
  <cp:lastModifiedBy>Jack Douet (Student)</cp:lastModifiedBy>
  <cp:revision>4</cp:revision>
  <dcterms:created xsi:type="dcterms:W3CDTF">2023-02-16T10:50:59Z</dcterms:created>
  <dcterms:modified xsi:type="dcterms:W3CDTF">2023-03-16T09:45:10Z</dcterms:modified>
</cp:coreProperties>
</file>