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80" r:id="rId2"/>
    <p:sldId id="481" r:id="rId3"/>
    <p:sldId id="469" r:id="rId4"/>
    <p:sldId id="425" r:id="rId5"/>
    <p:sldId id="306" r:id="rId6"/>
    <p:sldId id="399" r:id="rId7"/>
    <p:sldId id="396" r:id="rId8"/>
    <p:sldId id="397" r:id="rId9"/>
    <p:sldId id="398" r:id="rId10"/>
    <p:sldId id="401" r:id="rId11"/>
    <p:sldId id="402" r:id="rId12"/>
    <p:sldId id="400" r:id="rId13"/>
    <p:sldId id="403" r:id="rId14"/>
    <p:sldId id="404" r:id="rId15"/>
    <p:sldId id="310" r:id="rId16"/>
    <p:sldId id="259" r:id="rId17"/>
    <p:sldId id="260" r:id="rId18"/>
    <p:sldId id="322" r:id="rId19"/>
    <p:sldId id="324" r:id="rId20"/>
    <p:sldId id="482" r:id="rId21"/>
    <p:sldId id="483" r:id="rId22"/>
    <p:sldId id="342" r:id="rId23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57D6E-1135-4319-B054-114DA710782B}" v="20" dt="2022-02-16T11:16:47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0" autoAdjust="0"/>
    <p:restoredTop sz="58668" autoAdjust="0"/>
  </p:normalViewPr>
  <p:slideViewPr>
    <p:cSldViewPr snapToObjects="1" showGuides="1">
      <p:cViewPr varScale="1">
        <p:scale>
          <a:sx n="66" d="100"/>
          <a:sy n="66" d="100"/>
        </p:scale>
        <p:origin x="1531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93"/>
    </p:cViewPr>
  </p:sorter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IGHT Fiona" userId="70e018af-4964-432f-af00-93fd6bb7710c" providerId="ADAL" clId="{A9557D6E-1135-4319-B054-114DA710782B}"/>
    <pc:docChg chg="custSel addSld delSld modSld">
      <pc:chgData name="KNIGHT Fiona" userId="70e018af-4964-432f-af00-93fd6bb7710c" providerId="ADAL" clId="{A9557D6E-1135-4319-B054-114DA710782B}" dt="2022-02-16T11:17:28.799" v="484" actId="20577"/>
      <pc:docMkLst>
        <pc:docMk/>
      </pc:docMkLst>
      <pc:sldChg chg="modSp add mod">
        <pc:chgData name="KNIGHT Fiona" userId="70e018af-4964-432f-af00-93fd6bb7710c" providerId="ADAL" clId="{A9557D6E-1135-4319-B054-114DA710782B}" dt="2022-02-16T11:10:23.504" v="235" actId="6549"/>
        <pc:sldMkLst>
          <pc:docMk/>
          <pc:sldMk cId="3638709718" sldId="259"/>
        </pc:sldMkLst>
        <pc:spChg chg="mod">
          <ac:chgData name="KNIGHT Fiona" userId="70e018af-4964-432f-af00-93fd6bb7710c" providerId="ADAL" clId="{A9557D6E-1135-4319-B054-114DA710782B}" dt="2022-02-16T11:10:23.504" v="235" actId="6549"/>
          <ac:spMkLst>
            <pc:docMk/>
            <pc:sldMk cId="3638709718" sldId="259"/>
            <ac:spMk id="3" creationId="{11B53F88-DB37-42EF-8392-AD254F6A8B47}"/>
          </ac:spMkLst>
        </pc:spChg>
      </pc:sldChg>
      <pc:sldChg chg="add">
        <pc:chgData name="KNIGHT Fiona" userId="70e018af-4964-432f-af00-93fd6bb7710c" providerId="ADAL" clId="{A9557D6E-1135-4319-B054-114DA710782B}" dt="2022-02-16T11:10:38.593" v="236"/>
        <pc:sldMkLst>
          <pc:docMk/>
          <pc:sldMk cId="3581209212" sldId="260"/>
        </pc:sldMkLst>
      </pc:sldChg>
      <pc:sldChg chg="del">
        <pc:chgData name="KNIGHT Fiona" userId="70e018af-4964-432f-af00-93fd6bb7710c" providerId="ADAL" clId="{A9557D6E-1135-4319-B054-114DA710782B}" dt="2022-02-16T09:26:13.519" v="86" actId="47"/>
        <pc:sldMkLst>
          <pc:docMk/>
          <pc:sldMk cId="2604371636" sldId="270"/>
        </pc:sldMkLst>
      </pc:sldChg>
      <pc:sldChg chg="del">
        <pc:chgData name="KNIGHT Fiona" userId="70e018af-4964-432f-af00-93fd6bb7710c" providerId="ADAL" clId="{A9557D6E-1135-4319-B054-114DA710782B}" dt="2022-02-16T09:24:57.187" v="1" actId="47"/>
        <pc:sldMkLst>
          <pc:docMk/>
          <pc:sldMk cId="598396121" sldId="287"/>
        </pc:sldMkLst>
      </pc:sldChg>
      <pc:sldChg chg="del">
        <pc:chgData name="KNIGHT Fiona" userId="70e018af-4964-432f-af00-93fd6bb7710c" providerId="ADAL" clId="{A9557D6E-1135-4319-B054-114DA710782B}" dt="2022-02-16T09:24:58.909" v="2" actId="47"/>
        <pc:sldMkLst>
          <pc:docMk/>
          <pc:sldMk cId="2788236209" sldId="288"/>
        </pc:sldMkLst>
      </pc:sldChg>
      <pc:sldChg chg="add">
        <pc:chgData name="KNIGHT Fiona" userId="70e018af-4964-432f-af00-93fd6bb7710c" providerId="ADAL" clId="{A9557D6E-1135-4319-B054-114DA710782B}" dt="2022-02-16T11:02:14.709" v="175"/>
        <pc:sldMkLst>
          <pc:docMk/>
          <pc:sldMk cId="1931631352" sldId="306"/>
        </pc:sldMkLst>
      </pc:sldChg>
      <pc:sldChg chg="add">
        <pc:chgData name="KNIGHT Fiona" userId="70e018af-4964-432f-af00-93fd6bb7710c" providerId="ADAL" clId="{A9557D6E-1135-4319-B054-114DA710782B}" dt="2022-02-16T11:07:42.428" v="194"/>
        <pc:sldMkLst>
          <pc:docMk/>
          <pc:sldMk cId="1338800356" sldId="310"/>
        </pc:sldMkLst>
      </pc:sldChg>
      <pc:sldChg chg="addSp delSp modSp add mod">
        <pc:chgData name="KNIGHT Fiona" userId="70e018af-4964-432f-af00-93fd6bb7710c" providerId="ADAL" clId="{A9557D6E-1135-4319-B054-114DA710782B}" dt="2022-02-16T11:13:09.830" v="290" actId="20577"/>
        <pc:sldMkLst>
          <pc:docMk/>
          <pc:sldMk cId="4079520434" sldId="322"/>
        </pc:sldMkLst>
        <pc:spChg chg="mod">
          <ac:chgData name="KNIGHT Fiona" userId="70e018af-4964-432f-af00-93fd6bb7710c" providerId="ADAL" clId="{A9557D6E-1135-4319-B054-114DA710782B}" dt="2022-02-16T11:13:09.830" v="290" actId="20577"/>
          <ac:spMkLst>
            <pc:docMk/>
            <pc:sldMk cId="4079520434" sldId="322"/>
            <ac:spMk id="3" creationId="{7EDA5959-F583-41BE-925E-90E687EB30A2}"/>
          </ac:spMkLst>
        </pc:spChg>
        <pc:picChg chg="del">
          <ac:chgData name="KNIGHT Fiona" userId="70e018af-4964-432f-af00-93fd6bb7710c" providerId="ADAL" clId="{A9557D6E-1135-4319-B054-114DA710782B}" dt="2022-02-16T11:12:39.146" v="238" actId="478"/>
          <ac:picMkLst>
            <pc:docMk/>
            <pc:sldMk cId="4079520434" sldId="322"/>
            <ac:picMk id="5" creationId="{A59BB47E-FF14-4E0B-AB7D-F2F558AF5908}"/>
          </ac:picMkLst>
        </pc:picChg>
        <pc:picChg chg="add mod">
          <ac:chgData name="KNIGHT Fiona" userId="70e018af-4964-432f-af00-93fd6bb7710c" providerId="ADAL" clId="{A9557D6E-1135-4319-B054-114DA710782B}" dt="2022-02-16T11:13:07.293" v="289" actId="1076"/>
          <ac:picMkLst>
            <pc:docMk/>
            <pc:sldMk cId="4079520434" sldId="322"/>
            <ac:picMk id="6" creationId="{0A858C48-5CCB-4BB5-B0F5-34464B1E37F2}"/>
          </ac:picMkLst>
        </pc:picChg>
      </pc:sldChg>
      <pc:sldChg chg="add">
        <pc:chgData name="KNIGHT Fiona" userId="70e018af-4964-432f-af00-93fd6bb7710c" providerId="ADAL" clId="{A9557D6E-1135-4319-B054-114DA710782B}" dt="2022-02-16T11:13:26.574" v="291"/>
        <pc:sldMkLst>
          <pc:docMk/>
          <pc:sldMk cId="3439548535" sldId="324"/>
        </pc:sldMkLst>
      </pc:sldChg>
      <pc:sldChg chg="del">
        <pc:chgData name="KNIGHT Fiona" userId="70e018af-4964-432f-af00-93fd6bb7710c" providerId="ADAL" clId="{A9557D6E-1135-4319-B054-114DA710782B}" dt="2022-02-16T09:26:15.341" v="87" actId="47"/>
        <pc:sldMkLst>
          <pc:docMk/>
          <pc:sldMk cId="277722955" sldId="331"/>
        </pc:sldMkLst>
      </pc:sldChg>
      <pc:sldChg chg="add">
        <pc:chgData name="KNIGHT Fiona" userId="70e018af-4964-432f-af00-93fd6bb7710c" providerId="ADAL" clId="{A9557D6E-1135-4319-B054-114DA710782B}" dt="2022-02-16T11:02:32.371" v="177"/>
        <pc:sldMkLst>
          <pc:docMk/>
          <pc:sldMk cId="1321199550" sldId="396"/>
        </pc:sldMkLst>
      </pc:sldChg>
      <pc:sldChg chg="add modNotesTx">
        <pc:chgData name="KNIGHT Fiona" userId="70e018af-4964-432f-af00-93fd6bb7710c" providerId="ADAL" clId="{A9557D6E-1135-4319-B054-114DA710782B}" dt="2022-02-16T11:03:20.773" v="179"/>
        <pc:sldMkLst>
          <pc:docMk/>
          <pc:sldMk cId="3655049248" sldId="397"/>
        </pc:sldMkLst>
      </pc:sldChg>
      <pc:sldChg chg="modSp add mod modNotesTx">
        <pc:chgData name="KNIGHT Fiona" userId="70e018af-4964-432f-af00-93fd6bb7710c" providerId="ADAL" clId="{A9557D6E-1135-4319-B054-114DA710782B}" dt="2022-02-16T11:04:47.467" v="182" actId="6549"/>
        <pc:sldMkLst>
          <pc:docMk/>
          <pc:sldMk cId="3220220366" sldId="398"/>
        </pc:sldMkLst>
        <pc:spChg chg="mod">
          <ac:chgData name="KNIGHT Fiona" userId="70e018af-4964-432f-af00-93fd6bb7710c" providerId="ADAL" clId="{A9557D6E-1135-4319-B054-114DA710782B}" dt="2022-02-16T11:04:47.467" v="182" actId="6549"/>
          <ac:spMkLst>
            <pc:docMk/>
            <pc:sldMk cId="3220220366" sldId="398"/>
            <ac:spMk id="3" creationId="{3ABAB1E5-88A6-4743-9509-644DA9B98F25}"/>
          </ac:spMkLst>
        </pc:spChg>
      </pc:sldChg>
      <pc:sldChg chg="add">
        <pc:chgData name="KNIGHT Fiona" userId="70e018af-4964-432f-af00-93fd6bb7710c" providerId="ADAL" clId="{A9557D6E-1135-4319-B054-114DA710782B}" dt="2022-02-16T11:02:22.727" v="176"/>
        <pc:sldMkLst>
          <pc:docMk/>
          <pc:sldMk cId="912514210" sldId="399"/>
        </pc:sldMkLst>
      </pc:sldChg>
      <pc:sldChg chg="add modNotes modNotesTx">
        <pc:chgData name="KNIGHT Fiona" userId="70e018af-4964-432f-af00-93fd6bb7710c" providerId="ADAL" clId="{A9557D6E-1135-4319-B054-114DA710782B}" dt="2022-02-16T11:07:23.225" v="192" actId="27636"/>
        <pc:sldMkLst>
          <pc:docMk/>
          <pc:sldMk cId="3204025755" sldId="400"/>
        </pc:sldMkLst>
      </pc:sldChg>
      <pc:sldChg chg="add modNotesTx">
        <pc:chgData name="KNIGHT Fiona" userId="70e018af-4964-432f-af00-93fd6bb7710c" providerId="ADAL" clId="{A9557D6E-1135-4319-B054-114DA710782B}" dt="2022-02-16T11:05:47.695" v="185" actId="6549"/>
        <pc:sldMkLst>
          <pc:docMk/>
          <pc:sldMk cId="665779256" sldId="401"/>
        </pc:sldMkLst>
      </pc:sldChg>
      <pc:sldChg chg="add modNotes modNotesTx">
        <pc:chgData name="KNIGHT Fiona" userId="70e018af-4964-432f-af00-93fd6bb7710c" providerId="ADAL" clId="{A9557D6E-1135-4319-B054-114DA710782B}" dt="2022-02-16T11:06:34.881" v="189" actId="27636"/>
        <pc:sldMkLst>
          <pc:docMk/>
          <pc:sldMk cId="2654568559" sldId="402"/>
        </pc:sldMkLst>
      </pc:sldChg>
      <pc:sldChg chg="add">
        <pc:chgData name="KNIGHT Fiona" userId="70e018af-4964-432f-af00-93fd6bb7710c" providerId="ADAL" clId="{A9557D6E-1135-4319-B054-114DA710782B}" dt="2022-02-16T11:07:23.136" v="191"/>
        <pc:sldMkLst>
          <pc:docMk/>
          <pc:sldMk cId="596277002" sldId="403"/>
        </pc:sldMkLst>
      </pc:sldChg>
      <pc:sldChg chg="add">
        <pc:chgData name="KNIGHT Fiona" userId="70e018af-4964-432f-af00-93fd6bb7710c" providerId="ADAL" clId="{A9557D6E-1135-4319-B054-114DA710782B}" dt="2022-02-16T11:07:34.097" v="193"/>
        <pc:sldMkLst>
          <pc:docMk/>
          <pc:sldMk cId="4175941194" sldId="404"/>
        </pc:sldMkLst>
      </pc:sldChg>
      <pc:sldChg chg="modSp mod">
        <pc:chgData name="KNIGHT Fiona" userId="70e018af-4964-432f-af00-93fd6bb7710c" providerId="ADAL" clId="{A9557D6E-1135-4319-B054-114DA710782B}" dt="2022-02-16T09:28:52.906" v="174" actId="6549"/>
        <pc:sldMkLst>
          <pc:docMk/>
          <pc:sldMk cId="3868815928" sldId="425"/>
        </pc:sldMkLst>
        <pc:spChg chg="mod">
          <ac:chgData name="KNIGHT Fiona" userId="70e018af-4964-432f-af00-93fd6bb7710c" providerId="ADAL" clId="{A9557D6E-1135-4319-B054-114DA710782B}" dt="2022-02-16T09:26:43.832" v="102" actId="1076"/>
          <ac:spMkLst>
            <pc:docMk/>
            <pc:sldMk cId="3868815928" sldId="425"/>
            <ac:spMk id="2" creationId="{6EB21AEE-F7AE-4101-AE35-D927DCD0CE55}"/>
          </ac:spMkLst>
        </pc:spChg>
        <pc:spChg chg="mod">
          <ac:chgData name="KNIGHT Fiona" userId="70e018af-4964-432f-af00-93fd6bb7710c" providerId="ADAL" clId="{A9557D6E-1135-4319-B054-114DA710782B}" dt="2022-02-16T09:28:52.906" v="174" actId="6549"/>
          <ac:spMkLst>
            <pc:docMk/>
            <pc:sldMk cId="3868815928" sldId="425"/>
            <ac:spMk id="3" creationId="{C54A4ABC-BF06-4EC8-8DED-DCBE4999C4A3}"/>
          </ac:spMkLst>
        </pc:spChg>
      </pc:sldChg>
      <pc:sldChg chg="delSp modSp mod">
        <pc:chgData name="KNIGHT Fiona" userId="70e018af-4964-432f-af00-93fd6bb7710c" providerId="ADAL" clId="{A9557D6E-1135-4319-B054-114DA710782B}" dt="2022-02-16T09:25:59.226" v="84" actId="14100"/>
        <pc:sldMkLst>
          <pc:docMk/>
          <pc:sldMk cId="2969969272" sldId="480"/>
        </pc:sldMkLst>
        <pc:spChg chg="mod">
          <ac:chgData name="KNIGHT Fiona" userId="70e018af-4964-432f-af00-93fd6bb7710c" providerId="ADAL" clId="{A9557D6E-1135-4319-B054-114DA710782B}" dt="2022-02-16T09:25:59.226" v="84" actId="14100"/>
          <ac:spMkLst>
            <pc:docMk/>
            <pc:sldMk cId="2969969272" sldId="480"/>
            <ac:spMk id="44033" creationId="{00000000-0000-0000-0000-000000000000}"/>
          </ac:spMkLst>
        </pc:spChg>
        <pc:picChg chg="del">
          <ac:chgData name="KNIGHT Fiona" userId="70e018af-4964-432f-af00-93fd6bb7710c" providerId="ADAL" clId="{A9557D6E-1135-4319-B054-114DA710782B}" dt="2022-02-16T09:25:46.842" v="81" actId="478"/>
          <ac:picMkLst>
            <pc:docMk/>
            <pc:sldMk cId="2969969272" sldId="480"/>
            <ac:picMk id="3" creationId="{D2169C0B-92C7-4436-847E-185E449A5732}"/>
          </ac:picMkLst>
        </pc:picChg>
      </pc:sldChg>
      <pc:sldChg chg="modSp mod">
        <pc:chgData name="KNIGHT Fiona" userId="70e018af-4964-432f-af00-93fd6bb7710c" providerId="ADAL" clId="{A9557D6E-1135-4319-B054-114DA710782B}" dt="2022-02-16T09:25:31.170" v="59" actId="20577"/>
        <pc:sldMkLst>
          <pc:docMk/>
          <pc:sldMk cId="3197266968" sldId="481"/>
        </pc:sldMkLst>
        <pc:spChg chg="mod">
          <ac:chgData name="KNIGHT Fiona" userId="70e018af-4964-432f-af00-93fd6bb7710c" providerId="ADAL" clId="{A9557D6E-1135-4319-B054-114DA710782B}" dt="2022-02-16T09:25:31.170" v="59" actId="20577"/>
          <ac:spMkLst>
            <pc:docMk/>
            <pc:sldMk cId="3197266968" sldId="481"/>
            <ac:spMk id="3" creationId="{7986DF9A-2BF6-404C-A0E8-3DCED0C9052A}"/>
          </ac:spMkLst>
        </pc:spChg>
      </pc:sldChg>
      <pc:sldChg chg="del">
        <pc:chgData name="KNIGHT Fiona" userId="70e018af-4964-432f-af00-93fd6bb7710c" providerId="ADAL" clId="{A9557D6E-1135-4319-B054-114DA710782B}" dt="2022-02-16T09:26:11.273" v="85" actId="47"/>
        <pc:sldMkLst>
          <pc:docMk/>
          <pc:sldMk cId="870848030" sldId="482"/>
        </pc:sldMkLst>
      </pc:sldChg>
      <pc:sldChg chg="addSp modSp new mod">
        <pc:chgData name="KNIGHT Fiona" userId="70e018af-4964-432f-af00-93fd6bb7710c" providerId="ADAL" clId="{A9557D6E-1135-4319-B054-114DA710782B}" dt="2022-02-16T11:16:56.173" v="441" actId="14100"/>
        <pc:sldMkLst>
          <pc:docMk/>
          <pc:sldMk cId="2128124734" sldId="482"/>
        </pc:sldMkLst>
        <pc:spChg chg="mod">
          <ac:chgData name="KNIGHT Fiona" userId="70e018af-4964-432f-af00-93fd6bb7710c" providerId="ADAL" clId="{A9557D6E-1135-4319-B054-114DA710782B}" dt="2022-02-16T11:14:00.999" v="305" actId="20577"/>
          <ac:spMkLst>
            <pc:docMk/>
            <pc:sldMk cId="2128124734" sldId="482"/>
            <ac:spMk id="2" creationId="{B1422D22-2013-4BD7-8B57-58F5FF4EA38D}"/>
          </ac:spMkLst>
        </pc:spChg>
        <pc:spChg chg="mod">
          <ac:chgData name="KNIGHT Fiona" userId="70e018af-4964-432f-af00-93fd6bb7710c" providerId="ADAL" clId="{A9557D6E-1135-4319-B054-114DA710782B}" dt="2022-02-16T11:16:39.368" v="436" actId="20577"/>
          <ac:spMkLst>
            <pc:docMk/>
            <pc:sldMk cId="2128124734" sldId="482"/>
            <ac:spMk id="3" creationId="{397FF5F7-9512-408D-8750-95F494097B50}"/>
          </ac:spMkLst>
        </pc:spChg>
        <pc:picChg chg="add mod">
          <ac:chgData name="KNIGHT Fiona" userId="70e018af-4964-432f-af00-93fd6bb7710c" providerId="ADAL" clId="{A9557D6E-1135-4319-B054-114DA710782B}" dt="2022-02-16T11:16:56.173" v="441" actId="14100"/>
          <ac:picMkLst>
            <pc:docMk/>
            <pc:sldMk cId="2128124734" sldId="482"/>
            <ac:picMk id="4" creationId="{AFCCB3AA-062B-4167-B6C5-F2DE30E6B19C}"/>
          </ac:picMkLst>
        </pc:picChg>
      </pc:sldChg>
      <pc:sldChg chg="modSp new mod">
        <pc:chgData name="KNIGHT Fiona" userId="70e018af-4964-432f-af00-93fd6bb7710c" providerId="ADAL" clId="{A9557D6E-1135-4319-B054-114DA710782B}" dt="2022-02-16T11:17:28.799" v="484" actId="20577"/>
        <pc:sldMkLst>
          <pc:docMk/>
          <pc:sldMk cId="266697255" sldId="483"/>
        </pc:sldMkLst>
        <pc:spChg chg="mod">
          <ac:chgData name="KNIGHT Fiona" userId="70e018af-4964-432f-af00-93fd6bb7710c" providerId="ADAL" clId="{A9557D6E-1135-4319-B054-114DA710782B}" dt="2022-02-16T11:17:16.334" v="446" actId="20577"/>
          <ac:spMkLst>
            <pc:docMk/>
            <pc:sldMk cId="266697255" sldId="483"/>
            <ac:spMk id="2" creationId="{D0DF7420-3276-41FA-8906-94E6ABEA8AA3}"/>
          </ac:spMkLst>
        </pc:spChg>
        <pc:spChg chg="mod">
          <ac:chgData name="KNIGHT Fiona" userId="70e018af-4964-432f-af00-93fd6bb7710c" providerId="ADAL" clId="{A9557D6E-1135-4319-B054-114DA710782B}" dt="2022-02-16T11:17:28.799" v="484" actId="20577"/>
          <ac:spMkLst>
            <pc:docMk/>
            <pc:sldMk cId="266697255" sldId="483"/>
            <ac:spMk id="3" creationId="{1EA4699D-6F6C-4398-9279-2F6F3E74F16B}"/>
          </ac:spMkLst>
        </pc:spChg>
      </pc:sldChg>
      <pc:sldChg chg="del">
        <pc:chgData name="KNIGHT Fiona" userId="70e018af-4964-432f-af00-93fd6bb7710c" providerId="ADAL" clId="{A9557D6E-1135-4319-B054-114DA710782B}" dt="2022-02-16T09:26:52.322" v="105" actId="47"/>
        <pc:sldMkLst>
          <pc:docMk/>
          <pc:sldMk cId="447174170" sldId="483"/>
        </pc:sldMkLst>
      </pc:sldChg>
      <pc:sldChg chg="del">
        <pc:chgData name="KNIGHT Fiona" userId="70e018af-4964-432f-af00-93fd6bb7710c" providerId="ADAL" clId="{A9557D6E-1135-4319-B054-114DA710782B}" dt="2022-02-16T09:24:56.587" v="0" actId="47"/>
        <pc:sldMkLst>
          <pc:docMk/>
          <pc:sldMk cId="3085027967" sldId="485"/>
        </pc:sldMkLst>
      </pc:sldChg>
      <pc:sldChg chg="del">
        <pc:chgData name="KNIGHT Fiona" userId="70e018af-4964-432f-af00-93fd6bb7710c" providerId="ADAL" clId="{A9557D6E-1135-4319-B054-114DA710782B}" dt="2022-02-16T09:26:50.529" v="104" actId="47"/>
        <pc:sldMkLst>
          <pc:docMk/>
          <pc:sldMk cId="1638358030" sldId="4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r">
              <a:defRPr sz="1100"/>
            </a:lvl1pPr>
          </a:lstStyle>
          <a:p>
            <a:fld id="{4AA51AEC-D0A1-4FA9-895A-9A8FFF7736B3}" type="datetimeFigureOut">
              <a:rPr lang="en-GB" smtClean="0"/>
              <a:t>16/02/2022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r">
              <a:defRPr sz="11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16/02/2022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0919" tIns="45460" rIns="90919" bIns="454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533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intialise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variables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"choice"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a draw!"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angry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happy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angry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happy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rock blunts scissors!"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paper wraps rock!"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paper wraps rock!!"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scissors cuts paper!"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scissors cuts paper!!"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rock blunts scissors!!"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this is not a valid choice, please try again`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computer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"Catmeow1.mp3"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"AngryCat.mp3"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canplaythrough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"winner"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9635 Powerpoint template 16 9 blacklin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35572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465516"/>
            <a:ext cx="8208912" cy="857250"/>
          </a:xfrm>
          <a:prstGeom prst="rect">
            <a:avLst/>
          </a:prstGeom>
        </p:spPr>
        <p:txBody>
          <a:bodyPr/>
          <a:lstStyle>
            <a:lvl1pPr algn="l">
              <a:defRPr sz="2550" b="0" i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545636"/>
            <a:ext cx="8208912" cy="27003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B6D0A-32BD-452E-A1C2-0FEA7A8C71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38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9635 Powerpoint template 16 9 v210617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  <p:sldLayoutId id="2147483902" r:id="rId11"/>
    <p:sldLayoutId id="2147483903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console/ask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395536" y="1131591"/>
            <a:ext cx="835292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Programming and Alexa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6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https://developer.amazon.com/alexa/console/ask</a:t>
            </a:r>
            <a:endParaRPr lang="en-GB" sz="2000" dirty="0"/>
          </a:p>
          <a:p>
            <a:r>
              <a:rPr lang="en-GB" sz="2000" dirty="0"/>
              <a:t>Sign in to your Amazon account</a:t>
            </a:r>
          </a:p>
        </p:txBody>
      </p:sp>
    </p:spTree>
    <p:extLst>
      <p:ext uri="{BB962C8B-B14F-4D97-AF65-F5344CB8AC3E}">
        <p14:creationId xmlns:p14="http://schemas.microsoft.com/office/powerpoint/2010/main" val="363870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7593"/>
            <a:ext cx="8229600" cy="2808313"/>
          </a:xfrm>
        </p:spPr>
        <p:txBody>
          <a:bodyPr/>
          <a:lstStyle/>
          <a:p>
            <a:r>
              <a:rPr lang="en-GB" sz="2000" dirty="0"/>
              <a:t>Give it a name</a:t>
            </a:r>
          </a:p>
          <a:p>
            <a:r>
              <a:rPr lang="en-GB" sz="2000" dirty="0"/>
              <a:t>Select English(UK) as the default language</a:t>
            </a:r>
          </a:p>
          <a:p>
            <a:r>
              <a:rPr lang="en-GB" sz="2000" dirty="0"/>
              <a:t>Pick Ireland in the top right hand corner</a:t>
            </a:r>
          </a:p>
          <a:p>
            <a:r>
              <a:rPr lang="en-GB" dirty="0"/>
              <a:t>Create a skill and choose start from scratch</a:t>
            </a:r>
            <a:endParaRPr lang="en-GB" sz="2000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58C48-5CCB-4BB5-B0F5-34464B1E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55726"/>
            <a:ext cx="3129335" cy="26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Click the ’Create Skill’ button at the top of the screen and 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645253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9DA-C6DB-4FB8-ADC2-8293DFA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rgbClr val="00206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DF9A-2BF6-404C-A0E8-3DCED0C9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Fiona Knight</a:t>
            </a:r>
          </a:p>
          <a:p>
            <a:pPr lvl="1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f.l.knight@staffs.ac.uk</a:t>
            </a:r>
          </a:p>
          <a:p>
            <a:pPr lvl="1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@Fiona_knight on twitter</a:t>
            </a: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Lecturer in Computer Science, web and programming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ea typeface="Tahoma"/>
              <a:cs typeface="Tahoma"/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6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look 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Invocations</a:t>
            </a:r>
          </a:p>
          <a:p>
            <a:r>
              <a:rPr lang="en-GB" dirty="0"/>
              <a:t>Slot types &gt; New Slot – rock, paper, scissors, cat </a:t>
            </a:r>
          </a:p>
          <a:p>
            <a:r>
              <a:rPr lang="en-GB" dirty="0"/>
              <a:t>Interaction Model &gt; Intents &gt; New Intent </a:t>
            </a:r>
            <a:r>
              <a:rPr lang="en-GB" dirty="0" err="1"/>
              <a:t>UserPickIntent</a:t>
            </a:r>
            <a:endParaRPr lang="en-GB" dirty="0"/>
          </a:p>
          <a:p>
            <a:r>
              <a:rPr lang="en-GB" dirty="0"/>
              <a:t>Test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CB3AA-062B-4167-B6C5-F2DE30E6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13268"/>
            <a:ext cx="7173853" cy="24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420-3276-41FA-8906-94E6ABE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699D-6F6C-4398-9279-2F6F3E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the bits in alexa.js</a:t>
            </a:r>
          </a:p>
        </p:txBody>
      </p:sp>
    </p:spTree>
    <p:extLst>
      <p:ext uri="{BB962C8B-B14F-4D97-AF65-F5344CB8AC3E}">
        <p14:creationId xmlns:p14="http://schemas.microsoft.com/office/powerpoint/2010/main" val="26669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F19-6D89-4263-A4F0-D0EF8EC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DE3-A100-4F4C-A880-C27184F8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…Needs some form of computer programming</a:t>
            </a:r>
          </a:p>
        </p:txBody>
      </p:sp>
      <p:pic>
        <p:nvPicPr>
          <p:cNvPr id="4" name="Picture 3" descr="A picture containing indoor, toy, sitting&#10;&#10;Description automatically generated">
            <a:extLst>
              <a:ext uri="{FF2B5EF4-FFF2-40B4-BE49-F238E27FC236}">
                <a16:creationId xmlns:a16="http://schemas.microsoft.com/office/drawing/2014/main" id="{83A89F88-C6AA-46EA-83BF-38348911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5" r="5324" b="1"/>
          <a:stretch/>
        </p:blipFill>
        <p:spPr>
          <a:xfrm>
            <a:off x="4645026" y="1491630"/>
            <a:ext cx="4041775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7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599" cy="857250"/>
          </a:xfrm>
        </p:spPr>
        <p:txBody>
          <a:bodyPr/>
          <a:lstStyle/>
          <a:p>
            <a:r>
              <a:rPr lang="en-GB" sz="3000" dirty="0">
                <a:solidFill>
                  <a:srgbClr val="002060"/>
                </a:solidFill>
              </a:rPr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843558"/>
            <a:ext cx="8229600" cy="2808313"/>
          </a:xfrm>
        </p:spPr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r>
              <a:rPr lang="en-GB" sz="2000" dirty="0"/>
              <a:t>Code can be written so it can doesn’t mind where the input is from just that’s it’s the correct input</a:t>
            </a:r>
          </a:p>
          <a:p>
            <a:r>
              <a:rPr lang="en-GB" sz="2000" dirty="0"/>
              <a:t>It can then output so the interface can use it</a:t>
            </a:r>
          </a:p>
          <a:p>
            <a:r>
              <a:rPr lang="en-GB" sz="2000" dirty="0"/>
              <a:t>Then people who design and code the front end interface to humans can then care about them getting a great user experience</a:t>
            </a:r>
          </a:p>
          <a:p>
            <a:pPr lvl="1"/>
            <a:r>
              <a:rPr lang="en-GB" dirty="0"/>
              <a:t>Screen</a:t>
            </a:r>
          </a:p>
          <a:p>
            <a:pPr lvl="1"/>
            <a:r>
              <a:rPr lang="en-GB" dirty="0"/>
              <a:t>Voice</a:t>
            </a:r>
          </a:p>
          <a:p>
            <a:r>
              <a:rPr lang="en-GB" dirty="0"/>
              <a:t>We can take the same code and change the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86881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have about an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Lets write some code …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Download 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C8279-C5C3-4146-88E2-69A2E9EB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211710"/>
            <a:ext cx="4514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On the web</a:t>
            </a:r>
          </a:p>
          <a:p>
            <a:pPr lvl="1"/>
            <a:r>
              <a:rPr lang="en-GB" dirty="0"/>
              <a:t>In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pPr lvl="1"/>
            <a:endParaRPr lang="en-GB" sz="1600" dirty="0"/>
          </a:p>
          <a:p>
            <a:r>
              <a:rPr lang="en-GB" sz="2000" dirty="0"/>
              <a:t>On the following slides we will add the JS file. </a:t>
            </a:r>
          </a:p>
          <a:p>
            <a:r>
              <a:rPr lang="en-GB" sz="2000" dirty="0"/>
              <a:t>The code for each bit is in the notes at the bottom of the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1216</Words>
  <Application>Microsoft Office PowerPoint</Application>
  <PresentationFormat>On-screen Show (16:9)</PresentationFormat>
  <Paragraphs>183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About me</vt:lpstr>
      <vt:lpstr>Computer Science…</vt:lpstr>
      <vt:lpstr>Its all about inputs and outputs</vt:lpstr>
      <vt:lpstr>We have about an hour</vt:lpstr>
      <vt:lpstr>What we will build</vt:lpstr>
      <vt:lpstr>Visual Studio Code</vt:lpstr>
      <vt:lpstr>First – Initialise Variables</vt:lpstr>
      <vt:lpstr>Next – Set Up The Inputs</vt:lpstr>
      <vt:lpstr>Next – Get the user choice</vt:lpstr>
      <vt:lpstr>Next – Game Logic</vt:lpstr>
      <vt:lpstr>Next – Display the outputs</vt:lpstr>
      <vt:lpstr>Testing the page</vt:lpstr>
      <vt:lpstr>PowerPoint Presentation</vt:lpstr>
      <vt:lpstr>NOTE: Skills Order of items to say</vt:lpstr>
      <vt:lpstr>Log in to Alexa Developer</vt:lpstr>
      <vt:lpstr>Next</vt:lpstr>
      <vt:lpstr>Next</vt:lpstr>
      <vt:lpstr>Next</vt:lpstr>
      <vt:lpstr>Lets look at </vt:lpstr>
      <vt:lpstr>Code</vt:lpstr>
      <vt:lpstr>PowerPoint Presentation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Bank</dc:title>
  <dc:creator>WINTER Emma</dc:creator>
  <cp:lastModifiedBy>KNIGHT Fiona</cp:lastModifiedBy>
  <cp:revision>130</cp:revision>
  <cp:lastPrinted>2017-09-11T13:50:13Z</cp:lastPrinted>
  <dcterms:created xsi:type="dcterms:W3CDTF">2015-03-10T12:10:31Z</dcterms:created>
  <dcterms:modified xsi:type="dcterms:W3CDTF">2022-02-16T11:17:32Z</dcterms:modified>
</cp:coreProperties>
</file>