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343" r:id="rId2"/>
    <p:sldId id="304" r:id="rId3"/>
    <p:sldId id="469" r:id="rId4"/>
    <p:sldId id="392" r:id="rId5"/>
    <p:sldId id="270" r:id="rId6"/>
    <p:sldId id="331" r:id="rId7"/>
    <p:sldId id="390" r:id="rId8"/>
    <p:sldId id="282" r:id="rId9"/>
    <p:sldId id="307" r:id="rId10"/>
    <p:sldId id="305" r:id="rId11"/>
    <p:sldId id="425" r:id="rId12"/>
    <p:sldId id="426" r:id="rId13"/>
    <p:sldId id="427" r:id="rId14"/>
    <p:sldId id="428" r:id="rId15"/>
    <p:sldId id="430" r:id="rId16"/>
    <p:sldId id="432" r:id="rId17"/>
    <p:sldId id="433" r:id="rId18"/>
    <p:sldId id="431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5" r:id="rId30"/>
    <p:sldId id="444" r:id="rId31"/>
    <p:sldId id="446" r:id="rId32"/>
    <p:sldId id="447" r:id="rId33"/>
    <p:sldId id="448" r:id="rId34"/>
    <p:sldId id="449" r:id="rId35"/>
    <p:sldId id="464" r:id="rId36"/>
    <p:sldId id="450" r:id="rId37"/>
    <p:sldId id="451" r:id="rId38"/>
    <p:sldId id="452" r:id="rId39"/>
    <p:sldId id="465" r:id="rId40"/>
    <p:sldId id="470" r:id="rId41"/>
    <p:sldId id="471" r:id="rId42"/>
    <p:sldId id="466" r:id="rId43"/>
    <p:sldId id="457" r:id="rId44"/>
    <p:sldId id="458" r:id="rId45"/>
    <p:sldId id="459" r:id="rId46"/>
    <p:sldId id="467" r:id="rId47"/>
    <p:sldId id="468" r:id="rId48"/>
    <p:sldId id="453" r:id="rId49"/>
    <p:sldId id="454" r:id="rId50"/>
    <p:sldId id="455" r:id="rId51"/>
    <p:sldId id="461" r:id="rId52"/>
    <p:sldId id="462" r:id="rId53"/>
    <p:sldId id="472" r:id="rId54"/>
    <p:sldId id="473" r:id="rId55"/>
    <p:sldId id="474" r:id="rId56"/>
    <p:sldId id="475" r:id="rId57"/>
    <p:sldId id="477" r:id="rId58"/>
    <p:sldId id="476" r:id="rId59"/>
    <p:sldId id="478" r:id="rId60"/>
    <p:sldId id="417" r:id="rId61"/>
    <p:sldId id="479" r:id="rId62"/>
    <p:sldId id="342" r:id="rId63"/>
    <p:sldId id="372" r:id="rId64"/>
    <p:sldId id="278" r:id="rId65"/>
  </p:sldIdLst>
  <p:sldSz cx="9144000" cy="5143500" type="screen16x9"/>
  <p:notesSz cx="7010400" cy="9296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0F9CEF-28DF-4409-92B4-82C7955106EC}" v="60" dt="2019-07-29T11:40:20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0" autoAdjust="0"/>
    <p:restoredTop sz="52883" autoAdjust="0"/>
  </p:normalViewPr>
  <p:slideViewPr>
    <p:cSldViewPr snapToObjects="1" showGuides="1">
      <p:cViewPr varScale="1">
        <p:scale>
          <a:sx n="76" d="100"/>
          <a:sy n="76" d="100"/>
        </p:scale>
        <p:origin x="2232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893"/>
    </p:cViewPr>
  </p:sorterViewPr>
  <p:notesViewPr>
    <p:cSldViewPr snapToObjects="1">
      <p:cViewPr varScale="1">
        <p:scale>
          <a:sx n="79" d="100"/>
          <a:sy n="79" d="100"/>
        </p:scale>
        <p:origin x="-1368" y="-78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NIGHT Fiona" userId="70e018af-4964-432f-af00-93fd6bb7710c" providerId="ADAL" clId="{8F0F9CEF-28DF-4409-92B4-82C7955106EC}"/>
    <pc:docChg chg="custSel addSld delSld modSld sldOrd modMainMaster">
      <pc:chgData name="KNIGHT Fiona" userId="70e018af-4964-432f-af00-93fd6bb7710c" providerId="ADAL" clId="{8F0F9CEF-28DF-4409-92B4-82C7955106EC}" dt="2019-07-29T11:40:20.080" v="1521" actId="478"/>
      <pc:docMkLst>
        <pc:docMk/>
      </pc:docMkLst>
      <pc:sldChg chg="modSp">
        <pc:chgData name="KNIGHT Fiona" userId="70e018af-4964-432f-af00-93fd6bb7710c" providerId="ADAL" clId="{8F0F9CEF-28DF-4409-92B4-82C7955106EC}" dt="2019-07-29T10:55:32.929" v="133" actId="255"/>
        <pc:sldMkLst>
          <pc:docMk/>
          <pc:sldMk cId="2604371636" sldId="270"/>
        </pc:sldMkLst>
        <pc:spChg chg="mod">
          <ac:chgData name="KNIGHT Fiona" userId="70e018af-4964-432f-af00-93fd6bb7710c" providerId="ADAL" clId="{8F0F9CEF-28DF-4409-92B4-82C7955106EC}" dt="2019-07-29T10:55:32.929" v="133" actId="255"/>
          <ac:spMkLst>
            <pc:docMk/>
            <pc:sldMk cId="2604371636" sldId="270"/>
            <ac:spMk id="3" creationId="{B43DBCFD-A0F2-49A8-B09D-0D25DE3AFFD3}"/>
          </ac:spMkLst>
        </pc:spChg>
      </pc:sldChg>
      <pc:sldChg chg="modSp">
        <pc:chgData name="KNIGHT Fiona" userId="70e018af-4964-432f-af00-93fd6bb7710c" providerId="ADAL" clId="{8F0F9CEF-28DF-4409-92B4-82C7955106EC}" dt="2019-07-29T10:56:18.656" v="135" actId="2711"/>
        <pc:sldMkLst>
          <pc:docMk/>
          <pc:sldMk cId="1852725671" sldId="305"/>
        </pc:sldMkLst>
        <pc:spChg chg="mod">
          <ac:chgData name="KNIGHT Fiona" userId="70e018af-4964-432f-af00-93fd6bb7710c" providerId="ADAL" clId="{8F0F9CEF-28DF-4409-92B4-82C7955106EC}" dt="2019-07-29T10:56:18.656" v="135" actId="2711"/>
          <ac:spMkLst>
            <pc:docMk/>
            <pc:sldMk cId="1852725671" sldId="305"/>
            <ac:spMk id="3" creationId="{00000000-0000-0000-0000-000000000000}"/>
          </ac:spMkLst>
        </pc:spChg>
      </pc:sldChg>
      <pc:sldChg chg="modSp">
        <pc:chgData name="KNIGHT Fiona" userId="70e018af-4964-432f-af00-93fd6bb7710c" providerId="ADAL" clId="{8F0F9CEF-28DF-4409-92B4-82C7955106EC}" dt="2019-07-29T10:56:07.187" v="134" actId="255"/>
        <pc:sldMkLst>
          <pc:docMk/>
          <pc:sldMk cId="2577273096" sldId="307"/>
        </pc:sldMkLst>
        <pc:spChg chg="mod">
          <ac:chgData name="KNIGHT Fiona" userId="70e018af-4964-432f-af00-93fd6bb7710c" providerId="ADAL" clId="{8F0F9CEF-28DF-4409-92B4-82C7955106EC}" dt="2019-07-29T10:56:07.187" v="134" actId="255"/>
          <ac:spMkLst>
            <pc:docMk/>
            <pc:sldMk cId="2577273096" sldId="307"/>
            <ac:spMk id="3" creationId="{9AE265D4-DF2B-4BB7-A6DD-64B35A034C8A}"/>
          </ac:spMkLst>
        </pc:spChg>
      </pc:sldChg>
      <pc:sldChg chg="delSp">
        <pc:chgData name="KNIGHT Fiona" userId="70e018af-4964-432f-af00-93fd6bb7710c" providerId="ADAL" clId="{8F0F9CEF-28DF-4409-92B4-82C7955106EC}" dt="2019-07-29T11:40:20.080" v="1521" actId="478"/>
        <pc:sldMkLst>
          <pc:docMk/>
          <pc:sldMk cId="3878463207" sldId="343"/>
        </pc:sldMkLst>
        <pc:picChg chg="del">
          <ac:chgData name="KNIGHT Fiona" userId="70e018af-4964-432f-af00-93fd6bb7710c" providerId="ADAL" clId="{8F0F9CEF-28DF-4409-92B4-82C7955106EC}" dt="2019-07-29T11:40:20.080" v="1521" actId="478"/>
          <ac:picMkLst>
            <pc:docMk/>
            <pc:sldMk cId="3878463207" sldId="343"/>
            <ac:picMk id="1026" creationId="{C7C430B6-5EA7-44F3-BD81-18C988219E2E}"/>
          </ac:picMkLst>
        </pc:picChg>
      </pc:sldChg>
      <pc:sldChg chg="modSp">
        <pc:chgData name="KNIGHT Fiona" userId="70e018af-4964-432f-af00-93fd6bb7710c" providerId="ADAL" clId="{8F0F9CEF-28DF-4409-92B4-82C7955106EC}" dt="2019-07-29T11:40:09.360" v="1520" actId="14100"/>
        <pc:sldMkLst>
          <pc:docMk/>
          <pc:sldMk cId="704389413" sldId="372"/>
        </pc:sldMkLst>
        <pc:spChg chg="mod">
          <ac:chgData name="KNIGHT Fiona" userId="70e018af-4964-432f-af00-93fd6bb7710c" providerId="ADAL" clId="{8F0F9CEF-28DF-4409-92B4-82C7955106EC}" dt="2019-07-29T11:40:09.360" v="1520" actId="14100"/>
          <ac:spMkLst>
            <pc:docMk/>
            <pc:sldMk cId="704389413" sldId="372"/>
            <ac:spMk id="12" creationId="{00000000-0000-0000-0000-000000000000}"/>
          </ac:spMkLst>
        </pc:spChg>
      </pc:sldChg>
      <pc:sldChg chg="modSp">
        <pc:chgData name="KNIGHT Fiona" userId="70e018af-4964-432f-af00-93fd6bb7710c" providerId="ADAL" clId="{8F0F9CEF-28DF-4409-92B4-82C7955106EC}" dt="2019-07-29T10:55:23.216" v="132" actId="6549"/>
        <pc:sldMkLst>
          <pc:docMk/>
          <pc:sldMk cId="2712211748" sldId="392"/>
        </pc:sldMkLst>
        <pc:spChg chg="mod">
          <ac:chgData name="KNIGHT Fiona" userId="70e018af-4964-432f-af00-93fd6bb7710c" providerId="ADAL" clId="{8F0F9CEF-28DF-4409-92B4-82C7955106EC}" dt="2019-07-29T10:55:17.430" v="131" actId="20577"/>
          <ac:spMkLst>
            <pc:docMk/>
            <pc:sldMk cId="2712211748" sldId="392"/>
            <ac:spMk id="2" creationId="{D1F81D5D-2A1C-47EB-AB12-6EA9AC6B0890}"/>
          </ac:spMkLst>
        </pc:spChg>
        <pc:spChg chg="mod">
          <ac:chgData name="KNIGHT Fiona" userId="70e018af-4964-432f-af00-93fd6bb7710c" providerId="ADAL" clId="{8F0F9CEF-28DF-4409-92B4-82C7955106EC}" dt="2019-07-29T10:55:23.216" v="132" actId="6549"/>
          <ac:spMkLst>
            <pc:docMk/>
            <pc:sldMk cId="2712211748" sldId="392"/>
            <ac:spMk id="3" creationId="{722F674F-F024-4194-AB86-D46B0C25EE5D}"/>
          </ac:spMkLst>
        </pc:spChg>
      </pc:sldChg>
      <pc:sldChg chg="modSp">
        <pc:chgData name="KNIGHT Fiona" userId="70e018af-4964-432f-af00-93fd6bb7710c" providerId="ADAL" clId="{8F0F9CEF-28DF-4409-92B4-82C7955106EC}" dt="2019-07-29T11:37:04.696" v="1301"/>
        <pc:sldMkLst>
          <pc:docMk/>
          <pc:sldMk cId="5730779" sldId="417"/>
        </pc:sldMkLst>
        <pc:spChg chg="mod">
          <ac:chgData name="KNIGHT Fiona" userId="70e018af-4964-432f-af00-93fd6bb7710c" providerId="ADAL" clId="{8F0F9CEF-28DF-4409-92B4-82C7955106EC}" dt="2019-07-29T11:37:01.049" v="1300" actId="20577"/>
          <ac:spMkLst>
            <pc:docMk/>
            <pc:sldMk cId="5730779" sldId="417"/>
            <ac:spMk id="2" creationId="{71998054-7E5E-444C-A45E-A32557EBF44C}"/>
          </ac:spMkLst>
        </pc:spChg>
        <pc:spChg chg="mod">
          <ac:chgData name="KNIGHT Fiona" userId="70e018af-4964-432f-af00-93fd6bb7710c" providerId="ADAL" clId="{8F0F9CEF-28DF-4409-92B4-82C7955106EC}" dt="2019-07-29T11:37:04.696" v="1301"/>
          <ac:spMkLst>
            <pc:docMk/>
            <pc:sldMk cId="5730779" sldId="417"/>
            <ac:spMk id="3" creationId="{DF4F4288-7AA9-4689-A972-03699418B4E1}"/>
          </ac:spMkLst>
        </pc:spChg>
      </pc:sldChg>
      <pc:sldChg chg="modSp">
        <pc:chgData name="KNIGHT Fiona" userId="70e018af-4964-432f-af00-93fd6bb7710c" providerId="ADAL" clId="{8F0F9CEF-28DF-4409-92B4-82C7955106EC}" dt="2019-07-29T10:57:39.471" v="165" actId="20577"/>
        <pc:sldMkLst>
          <pc:docMk/>
          <pc:sldMk cId="2534150877" sldId="426"/>
        </pc:sldMkLst>
        <pc:spChg chg="mod">
          <ac:chgData name="KNIGHT Fiona" userId="70e018af-4964-432f-af00-93fd6bb7710c" providerId="ADAL" clId="{8F0F9CEF-28DF-4409-92B4-82C7955106EC}" dt="2019-07-29T10:57:39.471" v="165" actId="20577"/>
          <ac:spMkLst>
            <pc:docMk/>
            <pc:sldMk cId="2534150877" sldId="426"/>
            <ac:spMk id="2" creationId="{00000000-0000-0000-0000-000000000000}"/>
          </ac:spMkLst>
        </pc:spChg>
      </pc:sldChg>
      <pc:sldChg chg="modSp del">
        <pc:chgData name="KNIGHT Fiona" userId="70e018af-4964-432f-af00-93fd6bb7710c" providerId="ADAL" clId="{8F0F9CEF-28DF-4409-92B4-82C7955106EC}" dt="2019-07-29T11:03:26.159" v="284" actId="2696"/>
        <pc:sldMkLst>
          <pc:docMk/>
          <pc:sldMk cId="526975199" sldId="429"/>
        </pc:sldMkLst>
        <pc:spChg chg="mod">
          <ac:chgData name="KNIGHT Fiona" userId="70e018af-4964-432f-af00-93fd6bb7710c" providerId="ADAL" clId="{8F0F9CEF-28DF-4409-92B4-82C7955106EC}" dt="2019-07-29T11:00:11.886" v="172" actId="6549"/>
          <ac:spMkLst>
            <pc:docMk/>
            <pc:sldMk cId="526975199" sldId="429"/>
            <ac:spMk id="2" creationId="{77607F2C-69FF-417A-B5B9-25A323AE7A4D}"/>
          </ac:spMkLst>
        </pc:spChg>
      </pc:sldChg>
      <pc:sldChg chg="modSp modNotesTx">
        <pc:chgData name="KNIGHT Fiona" userId="70e018af-4964-432f-af00-93fd6bb7710c" providerId="ADAL" clId="{8F0F9CEF-28DF-4409-92B4-82C7955106EC}" dt="2019-07-29T11:04:55.096" v="286" actId="6549"/>
        <pc:sldMkLst>
          <pc:docMk/>
          <pc:sldMk cId="1389615168" sldId="430"/>
        </pc:sldMkLst>
        <pc:spChg chg="mod">
          <ac:chgData name="KNIGHT Fiona" userId="70e018af-4964-432f-af00-93fd6bb7710c" providerId="ADAL" clId="{8F0F9CEF-28DF-4409-92B4-82C7955106EC}" dt="2019-07-29T11:00:27.932" v="178" actId="20577"/>
          <ac:spMkLst>
            <pc:docMk/>
            <pc:sldMk cId="1389615168" sldId="430"/>
            <ac:spMk id="2" creationId="{80703DF3-0FC0-4573-AC8B-D77FCAA3DCA4}"/>
          </ac:spMkLst>
        </pc:spChg>
        <pc:spChg chg="mod">
          <ac:chgData name="KNIGHT Fiona" userId="70e018af-4964-432f-af00-93fd6bb7710c" providerId="ADAL" clId="{8F0F9CEF-28DF-4409-92B4-82C7955106EC}" dt="2019-07-29T11:03:09.129" v="283" actId="20577"/>
          <ac:spMkLst>
            <pc:docMk/>
            <pc:sldMk cId="1389615168" sldId="430"/>
            <ac:spMk id="3" creationId="{3ABAB1E5-88A6-4743-9509-644DA9B98F25}"/>
          </ac:spMkLst>
        </pc:spChg>
      </pc:sldChg>
      <pc:sldChg chg="modSp modNotes modNotesTx">
        <pc:chgData name="KNIGHT Fiona" userId="70e018af-4964-432f-af00-93fd6bb7710c" providerId="ADAL" clId="{8F0F9CEF-28DF-4409-92B4-82C7955106EC}" dt="2019-07-29T11:16:31.102" v="400" actId="6549"/>
        <pc:sldMkLst>
          <pc:docMk/>
          <pc:sldMk cId="1712409182" sldId="431"/>
        </pc:sldMkLst>
        <pc:spChg chg="mod">
          <ac:chgData name="KNIGHT Fiona" userId="70e018af-4964-432f-af00-93fd6bb7710c" providerId="ADAL" clId="{8F0F9CEF-28DF-4409-92B4-82C7955106EC}" dt="2019-07-29T11:06:37.752" v="339" actId="20577"/>
          <ac:spMkLst>
            <pc:docMk/>
            <pc:sldMk cId="1712409182" sldId="431"/>
            <ac:spMk id="3" creationId="{3F22588C-DC7F-42F5-9C59-8A0A04C893DA}"/>
          </ac:spMkLst>
        </pc:spChg>
      </pc:sldChg>
      <pc:sldChg chg="ord">
        <pc:chgData name="KNIGHT Fiona" userId="70e018af-4964-432f-af00-93fd6bb7710c" providerId="ADAL" clId="{8F0F9CEF-28DF-4409-92B4-82C7955106EC}" dt="2019-07-29T11:04:03.119" v="285"/>
        <pc:sldMkLst>
          <pc:docMk/>
          <pc:sldMk cId="2977304456" sldId="432"/>
        </pc:sldMkLst>
      </pc:sldChg>
      <pc:sldChg chg="modSp ord modNotes modNotesTx">
        <pc:chgData name="KNIGHT Fiona" userId="70e018af-4964-432f-af00-93fd6bb7710c" providerId="ADAL" clId="{8F0F9CEF-28DF-4409-92B4-82C7955106EC}" dt="2019-07-29T11:05:50.331" v="290" actId="6549"/>
        <pc:sldMkLst>
          <pc:docMk/>
          <pc:sldMk cId="1117193085" sldId="433"/>
        </pc:sldMkLst>
        <pc:spChg chg="mod">
          <ac:chgData name="KNIGHT Fiona" userId="70e018af-4964-432f-af00-93fd6bb7710c" providerId="ADAL" clId="{8F0F9CEF-28DF-4409-92B4-82C7955106EC}" dt="2019-07-29T11:05:50.331" v="290" actId="6549"/>
          <ac:spMkLst>
            <pc:docMk/>
            <pc:sldMk cId="1117193085" sldId="433"/>
            <ac:spMk id="3" creationId="{15DB3607-510B-4D1B-8CA1-DFA0F26BB3FA}"/>
          </ac:spMkLst>
        </pc:spChg>
      </pc:sldChg>
      <pc:sldChg chg="modSp">
        <pc:chgData name="KNIGHT Fiona" userId="70e018af-4964-432f-af00-93fd6bb7710c" providerId="ADAL" clId="{8F0F9CEF-28DF-4409-92B4-82C7955106EC}" dt="2019-07-29T11:12:07.431" v="352" actId="20577"/>
        <pc:sldMkLst>
          <pc:docMk/>
          <pc:sldMk cId="360584835" sldId="442"/>
        </pc:sldMkLst>
        <pc:spChg chg="mod">
          <ac:chgData name="KNIGHT Fiona" userId="70e018af-4964-432f-af00-93fd6bb7710c" providerId="ADAL" clId="{8F0F9CEF-28DF-4409-92B4-82C7955106EC}" dt="2019-07-29T11:12:07.431" v="352" actId="20577"/>
          <ac:spMkLst>
            <pc:docMk/>
            <pc:sldMk cId="360584835" sldId="442"/>
            <ac:spMk id="3" creationId="{27C27566-65D5-4590-871A-2BCD91DBA6C5}"/>
          </ac:spMkLst>
        </pc:spChg>
      </pc:sldChg>
      <pc:sldChg chg="modSp">
        <pc:chgData name="KNIGHT Fiona" userId="70e018af-4964-432f-af00-93fd6bb7710c" providerId="ADAL" clId="{8F0F9CEF-28DF-4409-92B4-82C7955106EC}" dt="2019-07-29T11:12:31.062" v="356" actId="14100"/>
        <pc:sldMkLst>
          <pc:docMk/>
          <pc:sldMk cId="755977398" sldId="445"/>
        </pc:sldMkLst>
        <pc:spChg chg="mod">
          <ac:chgData name="KNIGHT Fiona" userId="70e018af-4964-432f-af00-93fd6bb7710c" providerId="ADAL" clId="{8F0F9CEF-28DF-4409-92B4-82C7955106EC}" dt="2019-07-29T11:12:31.062" v="356" actId="14100"/>
          <ac:spMkLst>
            <pc:docMk/>
            <pc:sldMk cId="755977398" sldId="445"/>
            <ac:spMk id="3" creationId="{5ACF9FB4-EFA6-4059-9EA0-5D0043EEA678}"/>
          </ac:spMkLst>
        </pc:spChg>
      </pc:sldChg>
      <pc:sldChg chg="modSp">
        <pc:chgData name="KNIGHT Fiona" userId="70e018af-4964-432f-af00-93fd6bb7710c" providerId="ADAL" clId="{8F0F9CEF-28DF-4409-92B4-82C7955106EC}" dt="2019-07-29T11:13:27.302" v="361" actId="1076"/>
        <pc:sldMkLst>
          <pc:docMk/>
          <pc:sldMk cId="1292027457" sldId="447"/>
        </pc:sldMkLst>
        <pc:spChg chg="mod">
          <ac:chgData name="KNIGHT Fiona" userId="70e018af-4964-432f-af00-93fd6bb7710c" providerId="ADAL" clId="{8F0F9CEF-28DF-4409-92B4-82C7955106EC}" dt="2019-07-29T11:13:17.035" v="357" actId="255"/>
          <ac:spMkLst>
            <pc:docMk/>
            <pc:sldMk cId="1292027457" sldId="447"/>
            <ac:spMk id="3" creationId="{64B88135-A225-4C87-9D9D-DA32635090FD}"/>
          </ac:spMkLst>
        </pc:spChg>
        <pc:picChg chg="mod">
          <ac:chgData name="KNIGHT Fiona" userId="70e018af-4964-432f-af00-93fd6bb7710c" providerId="ADAL" clId="{8F0F9CEF-28DF-4409-92B4-82C7955106EC}" dt="2019-07-29T11:13:27.302" v="361" actId="1076"/>
          <ac:picMkLst>
            <pc:docMk/>
            <pc:sldMk cId="1292027457" sldId="447"/>
            <ac:picMk id="4" creationId="{FF512575-BCA3-4668-BA1A-1F76AD20EE7C}"/>
          </ac:picMkLst>
        </pc:picChg>
      </pc:sldChg>
      <pc:sldChg chg="modSp">
        <pc:chgData name="KNIGHT Fiona" userId="70e018af-4964-432f-af00-93fd6bb7710c" providerId="ADAL" clId="{8F0F9CEF-28DF-4409-92B4-82C7955106EC}" dt="2019-07-29T10:53:48.162" v="100" actId="27636"/>
        <pc:sldMkLst>
          <pc:docMk/>
          <pc:sldMk cId="3341334163" sldId="449"/>
        </pc:sldMkLst>
        <pc:spChg chg="mod">
          <ac:chgData name="KNIGHT Fiona" userId="70e018af-4964-432f-af00-93fd6bb7710c" providerId="ADAL" clId="{8F0F9CEF-28DF-4409-92B4-82C7955106EC}" dt="2019-07-29T10:53:48.162" v="100" actId="27636"/>
          <ac:spMkLst>
            <pc:docMk/>
            <pc:sldMk cId="3341334163" sldId="449"/>
            <ac:spMk id="3" creationId="{7DEF7A69-489D-4174-9458-8A114ABF036D}"/>
          </ac:spMkLst>
        </pc:spChg>
      </pc:sldChg>
      <pc:sldChg chg="del">
        <pc:chgData name="KNIGHT Fiona" userId="70e018af-4964-432f-af00-93fd6bb7710c" providerId="ADAL" clId="{8F0F9CEF-28DF-4409-92B4-82C7955106EC}" dt="2019-07-29T11:14:28.902" v="362" actId="2696"/>
        <pc:sldMkLst>
          <pc:docMk/>
          <pc:sldMk cId="326867918" sldId="451"/>
        </pc:sldMkLst>
      </pc:sldChg>
      <pc:sldChg chg="add">
        <pc:chgData name="KNIGHT Fiona" userId="70e018af-4964-432f-af00-93fd6bb7710c" providerId="ADAL" clId="{8F0F9CEF-28DF-4409-92B4-82C7955106EC}" dt="2019-07-29T11:14:38.594" v="365"/>
        <pc:sldMkLst>
          <pc:docMk/>
          <pc:sldMk cId="1455318016" sldId="451"/>
        </pc:sldMkLst>
      </pc:sldChg>
      <pc:sldChg chg="add">
        <pc:chgData name="KNIGHT Fiona" userId="70e018af-4964-432f-af00-93fd6bb7710c" providerId="ADAL" clId="{8F0F9CEF-28DF-4409-92B4-82C7955106EC}" dt="2019-07-29T11:14:38.594" v="365"/>
        <pc:sldMkLst>
          <pc:docMk/>
          <pc:sldMk cId="2383488365" sldId="452"/>
        </pc:sldMkLst>
      </pc:sldChg>
      <pc:sldChg chg="del">
        <pc:chgData name="KNIGHT Fiona" userId="70e018af-4964-432f-af00-93fd6bb7710c" providerId="ADAL" clId="{8F0F9CEF-28DF-4409-92B4-82C7955106EC}" dt="2019-07-29T11:14:28.933" v="363" actId="2696"/>
        <pc:sldMkLst>
          <pc:docMk/>
          <pc:sldMk cId="3372419917" sldId="452"/>
        </pc:sldMkLst>
      </pc:sldChg>
      <pc:sldChg chg="del">
        <pc:chgData name="KNIGHT Fiona" userId="70e018af-4964-432f-af00-93fd6bb7710c" providerId="ADAL" clId="{8F0F9CEF-28DF-4409-92B4-82C7955106EC}" dt="2019-07-29T11:21:09.296" v="457" actId="2696"/>
        <pc:sldMkLst>
          <pc:docMk/>
          <pc:sldMk cId="1281481511" sldId="460"/>
        </pc:sldMkLst>
      </pc:sldChg>
      <pc:sldChg chg="modNotesTx">
        <pc:chgData name="KNIGHT Fiona" userId="70e018af-4964-432f-af00-93fd6bb7710c" providerId="ADAL" clId="{8F0F9CEF-28DF-4409-92B4-82C7955106EC}" dt="2019-07-29T11:21:29.715" v="458" actId="6549"/>
        <pc:sldMkLst>
          <pc:docMk/>
          <pc:sldMk cId="2960547774" sldId="461"/>
        </pc:sldMkLst>
      </pc:sldChg>
      <pc:sldChg chg="modSp modNotes modNotesTx">
        <pc:chgData name="KNIGHT Fiona" userId="70e018af-4964-432f-af00-93fd6bb7710c" providerId="ADAL" clId="{8F0F9CEF-28DF-4409-92B4-82C7955106EC}" dt="2019-07-29T11:24:55.502" v="662" actId="20577"/>
        <pc:sldMkLst>
          <pc:docMk/>
          <pc:sldMk cId="1432517662" sldId="462"/>
        </pc:sldMkLst>
        <pc:spChg chg="mod">
          <ac:chgData name="KNIGHT Fiona" userId="70e018af-4964-432f-af00-93fd6bb7710c" providerId="ADAL" clId="{8F0F9CEF-28DF-4409-92B4-82C7955106EC}" dt="2019-07-29T11:21:57.557" v="480" actId="20577"/>
          <ac:spMkLst>
            <pc:docMk/>
            <pc:sldMk cId="1432517662" sldId="462"/>
            <ac:spMk id="2" creationId="{10A4F29B-38A9-4B54-9AE8-36290DC1DC0C}"/>
          </ac:spMkLst>
        </pc:spChg>
        <pc:spChg chg="mod">
          <ac:chgData name="KNIGHT Fiona" userId="70e018af-4964-432f-af00-93fd6bb7710c" providerId="ADAL" clId="{8F0F9CEF-28DF-4409-92B4-82C7955106EC}" dt="2019-07-29T11:24:55.502" v="662" actId="20577"/>
          <ac:spMkLst>
            <pc:docMk/>
            <pc:sldMk cId="1432517662" sldId="462"/>
            <ac:spMk id="3" creationId="{F7C3FEA9-B747-4A33-BA6C-695498B3EBD9}"/>
          </ac:spMkLst>
        </pc:spChg>
      </pc:sldChg>
      <pc:sldChg chg="del">
        <pc:chgData name="KNIGHT Fiona" userId="70e018af-4964-432f-af00-93fd6bb7710c" providerId="ADAL" clId="{8F0F9CEF-28DF-4409-92B4-82C7955106EC}" dt="2019-07-29T11:35:12.106" v="1127" actId="2696"/>
        <pc:sldMkLst>
          <pc:docMk/>
          <pc:sldMk cId="2205326121" sldId="463"/>
        </pc:sldMkLst>
      </pc:sldChg>
      <pc:sldChg chg="add">
        <pc:chgData name="KNIGHT Fiona" userId="70e018af-4964-432f-af00-93fd6bb7710c" providerId="ADAL" clId="{8F0F9CEF-28DF-4409-92B4-82C7955106EC}" dt="2019-07-29T11:14:38.594" v="365"/>
        <pc:sldMkLst>
          <pc:docMk/>
          <pc:sldMk cId="1909291949" sldId="465"/>
        </pc:sldMkLst>
      </pc:sldChg>
      <pc:sldChg chg="del">
        <pc:chgData name="KNIGHT Fiona" userId="70e018af-4964-432f-af00-93fd6bb7710c" providerId="ADAL" clId="{8F0F9CEF-28DF-4409-92B4-82C7955106EC}" dt="2019-07-29T11:14:28.933" v="364" actId="2696"/>
        <pc:sldMkLst>
          <pc:docMk/>
          <pc:sldMk cId="1930853638" sldId="465"/>
        </pc:sldMkLst>
      </pc:sldChg>
      <pc:sldChg chg="modSp">
        <pc:chgData name="KNIGHT Fiona" userId="70e018af-4964-432f-af00-93fd6bb7710c" providerId="ADAL" clId="{8F0F9CEF-28DF-4409-92B4-82C7955106EC}" dt="2019-07-29T11:19:42.525" v="456" actId="20577"/>
        <pc:sldMkLst>
          <pc:docMk/>
          <pc:sldMk cId="778492582" sldId="468"/>
        </pc:sldMkLst>
        <pc:spChg chg="mod">
          <ac:chgData name="KNIGHT Fiona" userId="70e018af-4964-432f-af00-93fd6bb7710c" providerId="ADAL" clId="{8F0F9CEF-28DF-4409-92B4-82C7955106EC}" dt="2019-07-29T11:19:42.525" v="456" actId="20577"/>
          <ac:spMkLst>
            <pc:docMk/>
            <pc:sldMk cId="778492582" sldId="468"/>
            <ac:spMk id="2" creationId="{F5A0C819-DF4B-4510-8FBB-865E624A7899}"/>
          </ac:spMkLst>
        </pc:spChg>
        <pc:spChg chg="mod">
          <ac:chgData name="KNIGHT Fiona" userId="70e018af-4964-432f-af00-93fd6bb7710c" providerId="ADAL" clId="{8F0F9CEF-28DF-4409-92B4-82C7955106EC}" dt="2019-07-29T11:19:39.161" v="453" actId="6549"/>
          <ac:spMkLst>
            <pc:docMk/>
            <pc:sldMk cId="778492582" sldId="468"/>
            <ac:spMk id="3" creationId="{5626B9BC-A3ED-49C6-9019-CC00D018F039}"/>
          </ac:spMkLst>
        </pc:spChg>
      </pc:sldChg>
      <pc:sldChg chg="modSp add">
        <pc:chgData name="KNIGHT Fiona" userId="70e018af-4964-432f-af00-93fd6bb7710c" providerId="ADAL" clId="{8F0F9CEF-28DF-4409-92B4-82C7955106EC}" dt="2019-07-29T10:54:12.505" v="102" actId="255"/>
        <pc:sldMkLst>
          <pc:docMk/>
          <pc:sldMk cId="900795493" sldId="469"/>
        </pc:sldMkLst>
        <pc:spChg chg="mod">
          <ac:chgData name="KNIGHT Fiona" userId="70e018af-4964-432f-af00-93fd6bb7710c" providerId="ADAL" clId="{8F0F9CEF-28DF-4409-92B4-82C7955106EC}" dt="2019-07-29T10:49:01.871" v="16" actId="20577"/>
          <ac:spMkLst>
            <pc:docMk/>
            <pc:sldMk cId="900795493" sldId="469"/>
            <ac:spMk id="2" creationId="{DE99FF19-6D89-4263-A4F0-D0EF8EC3614E}"/>
          </ac:spMkLst>
        </pc:spChg>
        <pc:spChg chg="mod">
          <ac:chgData name="KNIGHT Fiona" userId="70e018af-4964-432f-af00-93fd6bb7710c" providerId="ADAL" clId="{8F0F9CEF-28DF-4409-92B4-82C7955106EC}" dt="2019-07-29T10:54:12.505" v="102" actId="255"/>
          <ac:spMkLst>
            <pc:docMk/>
            <pc:sldMk cId="900795493" sldId="469"/>
            <ac:spMk id="3" creationId="{E6198DE3-A100-4F4C-A880-C27184F8889E}"/>
          </ac:spMkLst>
        </pc:spChg>
      </pc:sldChg>
      <pc:sldChg chg="addSp delSp modSp add">
        <pc:chgData name="KNIGHT Fiona" userId="70e018af-4964-432f-af00-93fd6bb7710c" providerId="ADAL" clId="{8F0F9CEF-28DF-4409-92B4-82C7955106EC}" dt="2019-07-29T11:16:59.067" v="410" actId="20577"/>
        <pc:sldMkLst>
          <pc:docMk/>
          <pc:sldMk cId="3702277388" sldId="470"/>
        </pc:sldMkLst>
        <pc:spChg chg="del">
          <ac:chgData name="KNIGHT Fiona" userId="70e018af-4964-432f-af00-93fd6bb7710c" providerId="ADAL" clId="{8F0F9CEF-28DF-4409-92B4-82C7955106EC}" dt="2019-07-29T11:15:11.438" v="367"/>
          <ac:spMkLst>
            <pc:docMk/>
            <pc:sldMk cId="3702277388" sldId="470"/>
            <ac:spMk id="2" creationId="{4A4422EC-4899-47D0-8BC9-9277AE5BF36C}"/>
          </ac:spMkLst>
        </pc:spChg>
        <pc:spChg chg="del">
          <ac:chgData name="KNIGHT Fiona" userId="70e018af-4964-432f-af00-93fd6bb7710c" providerId="ADAL" clId="{8F0F9CEF-28DF-4409-92B4-82C7955106EC}" dt="2019-07-29T11:15:11.438" v="367"/>
          <ac:spMkLst>
            <pc:docMk/>
            <pc:sldMk cId="3702277388" sldId="470"/>
            <ac:spMk id="3" creationId="{D5D0E2BC-D8C7-4329-AAD4-FC4F316B4B77}"/>
          </ac:spMkLst>
        </pc:spChg>
        <pc:spChg chg="add mod">
          <ac:chgData name="KNIGHT Fiona" userId="70e018af-4964-432f-af00-93fd6bb7710c" providerId="ADAL" clId="{8F0F9CEF-28DF-4409-92B4-82C7955106EC}" dt="2019-07-29T11:16:59.067" v="410" actId="20577"/>
          <ac:spMkLst>
            <pc:docMk/>
            <pc:sldMk cId="3702277388" sldId="470"/>
            <ac:spMk id="4" creationId="{BF8CE267-86BB-4B96-B826-3D3CF19DEB05}"/>
          </ac:spMkLst>
        </pc:spChg>
        <pc:spChg chg="add mod">
          <ac:chgData name="KNIGHT Fiona" userId="70e018af-4964-432f-af00-93fd6bb7710c" providerId="ADAL" clId="{8F0F9CEF-28DF-4409-92B4-82C7955106EC}" dt="2019-07-29T11:15:11.438" v="367"/>
          <ac:spMkLst>
            <pc:docMk/>
            <pc:sldMk cId="3702277388" sldId="470"/>
            <ac:spMk id="5" creationId="{45F12191-C3E8-4655-85C6-7180BE992F4B}"/>
          </ac:spMkLst>
        </pc:spChg>
      </pc:sldChg>
      <pc:sldChg chg="addSp modSp add">
        <pc:chgData name="KNIGHT Fiona" userId="70e018af-4964-432f-af00-93fd6bb7710c" providerId="ADAL" clId="{8F0F9CEF-28DF-4409-92B4-82C7955106EC}" dt="2019-07-29T11:19:09.178" v="451" actId="20577"/>
        <pc:sldMkLst>
          <pc:docMk/>
          <pc:sldMk cId="3884133993" sldId="471"/>
        </pc:sldMkLst>
        <pc:spChg chg="add mod">
          <ac:chgData name="KNIGHT Fiona" userId="70e018af-4964-432f-af00-93fd6bb7710c" providerId="ADAL" clId="{8F0F9CEF-28DF-4409-92B4-82C7955106EC}" dt="2019-07-29T11:19:09.178" v="451" actId="20577"/>
          <ac:spMkLst>
            <pc:docMk/>
            <pc:sldMk cId="3884133993" sldId="471"/>
            <ac:spMk id="2" creationId="{27D3290A-58FC-4227-ACAA-E4E016AFB7CB}"/>
          </ac:spMkLst>
        </pc:spChg>
        <pc:spChg chg="add mod">
          <ac:chgData name="KNIGHT Fiona" userId="70e018af-4964-432f-af00-93fd6bb7710c" providerId="ADAL" clId="{8F0F9CEF-28DF-4409-92B4-82C7955106EC}" dt="2019-07-29T11:19:02.230" v="444" actId="20577"/>
          <ac:spMkLst>
            <pc:docMk/>
            <pc:sldMk cId="3884133993" sldId="471"/>
            <ac:spMk id="3" creationId="{0BBAB190-3B06-4FBE-82C0-F98E6D74D2F8}"/>
          </ac:spMkLst>
        </pc:spChg>
      </pc:sldChg>
      <pc:sldChg chg="addSp delSp modSp add del">
        <pc:chgData name="KNIGHT Fiona" userId="70e018af-4964-432f-af00-93fd6bb7710c" providerId="ADAL" clId="{8F0F9CEF-28DF-4409-92B4-82C7955106EC}" dt="2019-07-29T11:19:12.530" v="452" actId="2696"/>
        <pc:sldMkLst>
          <pc:docMk/>
          <pc:sldMk cId="430851112" sldId="472"/>
        </pc:sldMkLst>
        <pc:spChg chg="del">
          <ac:chgData name="KNIGHT Fiona" userId="70e018af-4964-432f-af00-93fd6bb7710c" providerId="ADAL" clId="{8F0F9CEF-28DF-4409-92B4-82C7955106EC}" dt="2019-07-29T11:17:51.819" v="420"/>
          <ac:spMkLst>
            <pc:docMk/>
            <pc:sldMk cId="430851112" sldId="472"/>
            <ac:spMk id="2" creationId="{B8668004-94BA-4123-B50B-3B796E90CC6A}"/>
          </ac:spMkLst>
        </pc:spChg>
        <pc:spChg chg="del">
          <ac:chgData name="KNIGHT Fiona" userId="70e018af-4964-432f-af00-93fd6bb7710c" providerId="ADAL" clId="{8F0F9CEF-28DF-4409-92B4-82C7955106EC}" dt="2019-07-29T11:17:51.819" v="420"/>
          <ac:spMkLst>
            <pc:docMk/>
            <pc:sldMk cId="430851112" sldId="472"/>
            <ac:spMk id="3" creationId="{776A3E93-D857-4A12-A8C9-86AB466523D9}"/>
          </ac:spMkLst>
        </pc:spChg>
        <pc:spChg chg="add mod">
          <ac:chgData name="KNIGHT Fiona" userId="70e018af-4964-432f-af00-93fd6bb7710c" providerId="ADAL" clId="{8F0F9CEF-28DF-4409-92B4-82C7955106EC}" dt="2019-07-29T11:17:51.819" v="420"/>
          <ac:spMkLst>
            <pc:docMk/>
            <pc:sldMk cId="430851112" sldId="472"/>
            <ac:spMk id="4" creationId="{2501139D-649B-4B84-B6D0-2F315A0BF8F2}"/>
          </ac:spMkLst>
        </pc:spChg>
        <pc:spChg chg="add mod">
          <ac:chgData name="KNIGHT Fiona" userId="70e018af-4964-432f-af00-93fd6bb7710c" providerId="ADAL" clId="{8F0F9CEF-28DF-4409-92B4-82C7955106EC}" dt="2019-07-29T11:17:51.819" v="420"/>
          <ac:spMkLst>
            <pc:docMk/>
            <pc:sldMk cId="430851112" sldId="472"/>
            <ac:spMk id="5" creationId="{35EB3E09-BCBE-4F1C-A424-C23D211A11C7}"/>
          </ac:spMkLst>
        </pc:spChg>
      </pc:sldChg>
      <pc:sldChg chg="addSp delSp modSp add">
        <pc:chgData name="KNIGHT Fiona" userId="70e018af-4964-432f-af00-93fd6bb7710c" providerId="ADAL" clId="{8F0F9CEF-28DF-4409-92B4-82C7955106EC}" dt="2019-07-29T11:25:33.745" v="675" actId="20577"/>
        <pc:sldMkLst>
          <pc:docMk/>
          <pc:sldMk cId="3504730524" sldId="472"/>
        </pc:sldMkLst>
        <pc:spChg chg="del">
          <ac:chgData name="KNIGHT Fiona" userId="70e018af-4964-432f-af00-93fd6bb7710c" providerId="ADAL" clId="{8F0F9CEF-28DF-4409-92B4-82C7955106EC}" dt="2019-07-29T11:25:24.835" v="664"/>
          <ac:spMkLst>
            <pc:docMk/>
            <pc:sldMk cId="3504730524" sldId="472"/>
            <ac:spMk id="2" creationId="{70A43EDE-4C0D-412D-90DB-6964CDFDAD09}"/>
          </ac:spMkLst>
        </pc:spChg>
        <pc:spChg chg="del">
          <ac:chgData name="KNIGHT Fiona" userId="70e018af-4964-432f-af00-93fd6bb7710c" providerId="ADAL" clId="{8F0F9CEF-28DF-4409-92B4-82C7955106EC}" dt="2019-07-29T11:25:24.835" v="664"/>
          <ac:spMkLst>
            <pc:docMk/>
            <pc:sldMk cId="3504730524" sldId="472"/>
            <ac:spMk id="3" creationId="{DDF12858-CCEC-42A7-B84C-DE3015E636F8}"/>
          </ac:spMkLst>
        </pc:spChg>
        <pc:spChg chg="add mod">
          <ac:chgData name="KNIGHT Fiona" userId="70e018af-4964-432f-af00-93fd6bb7710c" providerId="ADAL" clId="{8F0F9CEF-28DF-4409-92B4-82C7955106EC}" dt="2019-07-29T11:25:33.745" v="675" actId="20577"/>
          <ac:spMkLst>
            <pc:docMk/>
            <pc:sldMk cId="3504730524" sldId="472"/>
            <ac:spMk id="4" creationId="{E25DB93B-BEE0-43EA-A7D6-E191845883AA}"/>
          </ac:spMkLst>
        </pc:spChg>
        <pc:spChg chg="add mod">
          <ac:chgData name="KNIGHT Fiona" userId="70e018af-4964-432f-af00-93fd6bb7710c" providerId="ADAL" clId="{8F0F9CEF-28DF-4409-92B4-82C7955106EC}" dt="2019-07-29T11:25:29.126" v="665"/>
          <ac:spMkLst>
            <pc:docMk/>
            <pc:sldMk cId="3504730524" sldId="472"/>
            <ac:spMk id="5" creationId="{80F9F708-8A9A-4FCF-AA84-407FE9D47B55}"/>
          </ac:spMkLst>
        </pc:spChg>
      </pc:sldChg>
      <pc:sldChg chg="addSp delSp modSp add">
        <pc:chgData name="KNIGHT Fiona" userId="70e018af-4964-432f-af00-93fd6bb7710c" providerId="ADAL" clId="{8F0F9CEF-28DF-4409-92B4-82C7955106EC}" dt="2019-07-29T11:27:24.171" v="790" actId="20577"/>
        <pc:sldMkLst>
          <pc:docMk/>
          <pc:sldMk cId="1116873181" sldId="473"/>
        </pc:sldMkLst>
        <pc:spChg chg="del">
          <ac:chgData name="KNIGHT Fiona" userId="70e018af-4964-432f-af00-93fd6bb7710c" providerId="ADAL" clId="{8F0F9CEF-28DF-4409-92B4-82C7955106EC}" dt="2019-07-29T11:25:45.230" v="677"/>
          <ac:spMkLst>
            <pc:docMk/>
            <pc:sldMk cId="1116873181" sldId="473"/>
            <ac:spMk id="2" creationId="{7BCB21F0-1249-4A9E-87B9-6AE18DC70788}"/>
          </ac:spMkLst>
        </pc:spChg>
        <pc:spChg chg="del">
          <ac:chgData name="KNIGHT Fiona" userId="70e018af-4964-432f-af00-93fd6bb7710c" providerId="ADAL" clId="{8F0F9CEF-28DF-4409-92B4-82C7955106EC}" dt="2019-07-29T11:25:45.230" v="677"/>
          <ac:spMkLst>
            <pc:docMk/>
            <pc:sldMk cId="1116873181" sldId="473"/>
            <ac:spMk id="3" creationId="{F6447CB5-3C45-4F8F-8E23-3BA5704E34FF}"/>
          </ac:spMkLst>
        </pc:spChg>
        <pc:spChg chg="add mod">
          <ac:chgData name="KNIGHT Fiona" userId="70e018af-4964-432f-af00-93fd6bb7710c" providerId="ADAL" clId="{8F0F9CEF-28DF-4409-92B4-82C7955106EC}" dt="2019-07-29T11:25:57.515" v="709" actId="20577"/>
          <ac:spMkLst>
            <pc:docMk/>
            <pc:sldMk cId="1116873181" sldId="473"/>
            <ac:spMk id="4" creationId="{E9834B49-B425-4000-B2D5-9E6207FE8AA4}"/>
          </ac:spMkLst>
        </pc:spChg>
        <pc:spChg chg="add mod">
          <ac:chgData name="KNIGHT Fiona" userId="70e018af-4964-432f-af00-93fd6bb7710c" providerId="ADAL" clId="{8F0F9CEF-28DF-4409-92B4-82C7955106EC}" dt="2019-07-29T11:27:24.171" v="790" actId="20577"/>
          <ac:spMkLst>
            <pc:docMk/>
            <pc:sldMk cId="1116873181" sldId="473"/>
            <ac:spMk id="5" creationId="{CC4CF00B-0DE8-4DC6-AD42-D99902475025}"/>
          </ac:spMkLst>
        </pc:spChg>
      </pc:sldChg>
      <pc:sldChg chg="addSp delSp modSp add">
        <pc:chgData name="KNIGHT Fiona" userId="70e018af-4964-432f-af00-93fd6bb7710c" providerId="ADAL" clId="{8F0F9CEF-28DF-4409-92B4-82C7955106EC}" dt="2019-07-29T11:27:56.386" v="799" actId="20577"/>
        <pc:sldMkLst>
          <pc:docMk/>
          <pc:sldMk cId="1761194178" sldId="474"/>
        </pc:sldMkLst>
        <pc:spChg chg="del">
          <ac:chgData name="KNIGHT Fiona" userId="70e018af-4964-432f-af00-93fd6bb7710c" providerId="ADAL" clId="{8F0F9CEF-28DF-4409-92B4-82C7955106EC}" dt="2019-07-29T11:27:52.421" v="792"/>
          <ac:spMkLst>
            <pc:docMk/>
            <pc:sldMk cId="1761194178" sldId="474"/>
            <ac:spMk id="2" creationId="{C613C014-D263-4747-8324-1C8AB0431508}"/>
          </ac:spMkLst>
        </pc:spChg>
        <pc:spChg chg="del">
          <ac:chgData name="KNIGHT Fiona" userId="70e018af-4964-432f-af00-93fd6bb7710c" providerId="ADAL" clId="{8F0F9CEF-28DF-4409-92B4-82C7955106EC}" dt="2019-07-29T11:27:52.421" v="792"/>
          <ac:spMkLst>
            <pc:docMk/>
            <pc:sldMk cId="1761194178" sldId="474"/>
            <ac:spMk id="3" creationId="{568FD115-07EC-4EF4-8788-A3E8D072523C}"/>
          </ac:spMkLst>
        </pc:spChg>
        <pc:spChg chg="add mod">
          <ac:chgData name="KNIGHT Fiona" userId="70e018af-4964-432f-af00-93fd6bb7710c" providerId="ADAL" clId="{8F0F9CEF-28DF-4409-92B4-82C7955106EC}" dt="2019-07-29T11:27:56.386" v="799" actId="20577"/>
          <ac:spMkLst>
            <pc:docMk/>
            <pc:sldMk cId="1761194178" sldId="474"/>
            <ac:spMk id="4" creationId="{F9C5C5C8-3316-4DDD-B454-3F9AD2036316}"/>
          </ac:spMkLst>
        </pc:spChg>
        <pc:spChg chg="add mod">
          <ac:chgData name="KNIGHT Fiona" userId="70e018af-4964-432f-af00-93fd6bb7710c" providerId="ADAL" clId="{8F0F9CEF-28DF-4409-92B4-82C7955106EC}" dt="2019-07-29T11:27:52.421" v="792"/>
          <ac:spMkLst>
            <pc:docMk/>
            <pc:sldMk cId="1761194178" sldId="474"/>
            <ac:spMk id="5" creationId="{30FB0C80-A868-4F0B-AF50-70165CB6D339}"/>
          </ac:spMkLst>
        </pc:spChg>
      </pc:sldChg>
      <pc:sldChg chg="addSp delSp modSp add">
        <pc:chgData name="KNIGHT Fiona" userId="70e018af-4964-432f-af00-93fd6bb7710c" providerId="ADAL" clId="{8F0F9CEF-28DF-4409-92B4-82C7955106EC}" dt="2019-07-29T11:34:54.730" v="1126" actId="20577"/>
        <pc:sldMkLst>
          <pc:docMk/>
          <pc:sldMk cId="3259740169" sldId="475"/>
        </pc:sldMkLst>
        <pc:spChg chg="del">
          <ac:chgData name="KNIGHT Fiona" userId="70e018af-4964-432f-af00-93fd6bb7710c" providerId="ADAL" clId="{8F0F9CEF-28DF-4409-92B4-82C7955106EC}" dt="2019-07-29T11:29:17.413" v="801"/>
          <ac:spMkLst>
            <pc:docMk/>
            <pc:sldMk cId="3259740169" sldId="475"/>
            <ac:spMk id="2" creationId="{A1A2C61B-21B0-44C9-A355-5D2ABC499BA1}"/>
          </ac:spMkLst>
        </pc:spChg>
        <pc:spChg chg="del">
          <ac:chgData name="KNIGHT Fiona" userId="70e018af-4964-432f-af00-93fd6bb7710c" providerId="ADAL" clId="{8F0F9CEF-28DF-4409-92B4-82C7955106EC}" dt="2019-07-29T11:29:17.413" v="801"/>
          <ac:spMkLst>
            <pc:docMk/>
            <pc:sldMk cId="3259740169" sldId="475"/>
            <ac:spMk id="3" creationId="{49A12062-A700-4050-BCEF-F2961F13C64E}"/>
          </ac:spMkLst>
        </pc:spChg>
        <pc:spChg chg="add mod">
          <ac:chgData name="KNIGHT Fiona" userId="70e018af-4964-432f-af00-93fd6bb7710c" providerId="ADAL" clId="{8F0F9CEF-28DF-4409-92B4-82C7955106EC}" dt="2019-07-29T11:29:22.316" v="808" actId="20577"/>
          <ac:spMkLst>
            <pc:docMk/>
            <pc:sldMk cId="3259740169" sldId="475"/>
            <ac:spMk id="4" creationId="{1EAC5DA5-1346-4F82-BE0D-156C17633008}"/>
          </ac:spMkLst>
        </pc:spChg>
        <pc:spChg chg="add mod">
          <ac:chgData name="KNIGHT Fiona" userId="70e018af-4964-432f-af00-93fd6bb7710c" providerId="ADAL" clId="{8F0F9CEF-28DF-4409-92B4-82C7955106EC}" dt="2019-07-29T11:34:54.730" v="1126" actId="20577"/>
          <ac:spMkLst>
            <pc:docMk/>
            <pc:sldMk cId="3259740169" sldId="475"/>
            <ac:spMk id="5" creationId="{675D068D-F270-4882-8D5A-0F5D66774791}"/>
          </ac:spMkLst>
        </pc:spChg>
      </pc:sldChg>
      <pc:sldChg chg="modSp add">
        <pc:chgData name="KNIGHT Fiona" userId="70e018af-4964-432f-af00-93fd6bb7710c" providerId="ADAL" clId="{8F0F9CEF-28DF-4409-92B4-82C7955106EC}" dt="2019-07-29T11:31:21.286" v="958"/>
        <pc:sldMkLst>
          <pc:docMk/>
          <pc:sldMk cId="2913467525" sldId="476"/>
        </pc:sldMkLst>
        <pc:spChg chg="mod">
          <ac:chgData name="KNIGHT Fiona" userId="70e018af-4964-432f-af00-93fd6bb7710c" providerId="ADAL" clId="{8F0F9CEF-28DF-4409-92B4-82C7955106EC}" dt="2019-07-29T11:31:19.206" v="957" actId="20577"/>
          <ac:spMkLst>
            <pc:docMk/>
            <pc:sldMk cId="2913467525" sldId="476"/>
            <ac:spMk id="2" creationId="{D3A45587-4E25-40ED-9D4C-3624E9A416A2}"/>
          </ac:spMkLst>
        </pc:spChg>
        <pc:spChg chg="mod">
          <ac:chgData name="KNIGHT Fiona" userId="70e018af-4964-432f-af00-93fd6bb7710c" providerId="ADAL" clId="{8F0F9CEF-28DF-4409-92B4-82C7955106EC}" dt="2019-07-29T11:31:21.286" v="958"/>
          <ac:spMkLst>
            <pc:docMk/>
            <pc:sldMk cId="2913467525" sldId="476"/>
            <ac:spMk id="3" creationId="{FE5DA5D0-7ED0-40B3-9FEC-9CD540336813}"/>
          </ac:spMkLst>
        </pc:spChg>
      </pc:sldChg>
      <pc:sldChg chg="modSp add">
        <pc:chgData name="KNIGHT Fiona" userId="70e018af-4964-432f-af00-93fd6bb7710c" providerId="ADAL" clId="{8F0F9CEF-28DF-4409-92B4-82C7955106EC}" dt="2019-07-29T11:34:42.584" v="1096" actId="6549"/>
        <pc:sldMkLst>
          <pc:docMk/>
          <pc:sldMk cId="3946900647" sldId="477"/>
        </pc:sldMkLst>
        <pc:spChg chg="mod">
          <ac:chgData name="KNIGHT Fiona" userId="70e018af-4964-432f-af00-93fd6bb7710c" providerId="ADAL" clId="{8F0F9CEF-28DF-4409-92B4-82C7955106EC}" dt="2019-07-29T11:34:35.872" v="1094" actId="20577"/>
          <ac:spMkLst>
            <pc:docMk/>
            <pc:sldMk cId="3946900647" sldId="477"/>
            <ac:spMk id="2" creationId="{847D638A-B87B-40F4-AC64-78D2530E2ECD}"/>
          </ac:spMkLst>
        </pc:spChg>
        <pc:spChg chg="mod">
          <ac:chgData name="KNIGHT Fiona" userId="70e018af-4964-432f-af00-93fd6bb7710c" providerId="ADAL" clId="{8F0F9CEF-28DF-4409-92B4-82C7955106EC}" dt="2019-07-29T11:34:42.584" v="1096" actId="6549"/>
          <ac:spMkLst>
            <pc:docMk/>
            <pc:sldMk cId="3946900647" sldId="477"/>
            <ac:spMk id="3" creationId="{D32CD988-9A1F-4EFC-B12A-F4B7F63D9274}"/>
          </ac:spMkLst>
        </pc:spChg>
      </pc:sldChg>
      <pc:sldChg chg="modSp add">
        <pc:chgData name="KNIGHT Fiona" userId="70e018af-4964-432f-af00-93fd6bb7710c" providerId="ADAL" clId="{8F0F9CEF-28DF-4409-92B4-82C7955106EC}" dt="2019-07-29T11:36:52.936" v="1297" actId="2711"/>
        <pc:sldMkLst>
          <pc:docMk/>
          <pc:sldMk cId="2303151820" sldId="478"/>
        </pc:sldMkLst>
        <pc:spChg chg="mod">
          <ac:chgData name="KNIGHT Fiona" userId="70e018af-4964-432f-af00-93fd6bb7710c" providerId="ADAL" clId="{8F0F9CEF-28DF-4409-92B4-82C7955106EC}" dt="2019-07-29T11:36:15.500" v="1235" actId="20577"/>
          <ac:spMkLst>
            <pc:docMk/>
            <pc:sldMk cId="2303151820" sldId="478"/>
            <ac:spMk id="2" creationId="{918C7DEE-1147-4F06-8CC6-556FE895AB88}"/>
          </ac:spMkLst>
        </pc:spChg>
        <pc:spChg chg="mod">
          <ac:chgData name="KNIGHT Fiona" userId="70e018af-4964-432f-af00-93fd6bb7710c" providerId="ADAL" clId="{8F0F9CEF-28DF-4409-92B4-82C7955106EC}" dt="2019-07-29T11:36:52.936" v="1297" actId="2711"/>
          <ac:spMkLst>
            <pc:docMk/>
            <pc:sldMk cId="2303151820" sldId="478"/>
            <ac:spMk id="3" creationId="{65A12864-F298-4C7D-8BA9-05BCDE7C420F}"/>
          </ac:spMkLst>
        </pc:spChg>
      </pc:sldChg>
      <pc:sldChg chg="modSp add">
        <pc:chgData name="KNIGHT Fiona" userId="70e018af-4964-432f-af00-93fd6bb7710c" providerId="ADAL" clId="{8F0F9CEF-28DF-4409-92B4-82C7955106EC}" dt="2019-07-29T11:38:25.724" v="1489" actId="20577"/>
        <pc:sldMkLst>
          <pc:docMk/>
          <pc:sldMk cId="1163926824" sldId="479"/>
        </pc:sldMkLst>
        <pc:spChg chg="mod">
          <ac:chgData name="KNIGHT Fiona" userId="70e018af-4964-432f-af00-93fd6bb7710c" providerId="ADAL" clId="{8F0F9CEF-28DF-4409-92B4-82C7955106EC}" dt="2019-07-29T11:37:14.216" v="1319" actId="20577"/>
          <ac:spMkLst>
            <pc:docMk/>
            <pc:sldMk cId="1163926824" sldId="479"/>
            <ac:spMk id="2" creationId="{63D4B0A3-B1D6-4491-AED8-371ABD29304E}"/>
          </ac:spMkLst>
        </pc:spChg>
        <pc:spChg chg="mod">
          <ac:chgData name="KNIGHT Fiona" userId="70e018af-4964-432f-af00-93fd6bb7710c" providerId="ADAL" clId="{8F0F9CEF-28DF-4409-92B4-82C7955106EC}" dt="2019-07-29T11:38:25.724" v="1489" actId="20577"/>
          <ac:spMkLst>
            <pc:docMk/>
            <pc:sldMk cId="1163926824" sldId="479"/>
            <ac:spMk id="3" creationId="{2270C4E2-34E3-4028-A3AC-27D38CD850A4}"/>
          </ac:spMkLst>
        </pc:spChg>
      </pc:sldChg>
      <pc:sldMasterChg chg="modSldLayout">
        <pc:chgData name="KNIGHT Fiona" userId="70e018af-4964-432f-af00-93fd6bb7710c" providerId="ADAL" clId="{8F0F9CEF-28DF-4409-92B4-82C7955106EC}" dt="2019-07-29T10:53:55.236" v="101" actId="255"/>
        <pc:sldMasterMkLst>
          <pc:docMk/>
          <pc:sldMasterMk cId="0" sldId="2147483648"/>
        </pc:sldMasterMkLst>
        <pc:sldLayoutChg chg="modSp">
          <pc:chgData name="KNIGHT Fiona" userId="70e018af-4964-432f-af00-93fd6bb7710c" providerId="ADAL" clId="{8F0F9CEF-28DF-4409-92B4-82C7955106EC}" dt="2019-07-29T10:53:48.030" v="98" actId="255"/>
          <pc:sldLayoutMkLst>
            <pc:docMk/>
            <pc:sldMasterMk cId="0" sldId="2147483648"/>
            <pc:sldLayoutMk cId="3067515451" sldId="2147483900"/>
          </pc:sldLayoutMkLst>
          <pc:spChg chg="mod">
            <ac:chgData name="KNIGHT Fiona" userId="70e018af-4964-432f-af00-93fd6bb7710c" providerId="ADAL" clId="{8F0F9CEF-28DF-4409-92B4-82C7955106EC}" dt="2019-07-29T10:51:56.769" v="94" actId="207"/>
            <ac:spMkLst>
              <pc:docMk/>
              <pc:sldMasterMk cId="0" sldId="2147483648"/>
              <pc:sldLayoutMk cId="3067515451" sldId="2147483900"/>
              <ac:spMk id="3" creationId="{00000000-0000-0000-0000-000000000000}"/>
            </ac:spMkLst>
          </pc:spChg>
          <pc:spChg chg="mod">
            <ac:chgData name="KNIGHT Fiona" userId="70e018af-4964-432f-af00-93fd6bb7710c" providerId="ADAL" clId="{8F0F9CEF-28DF-4409-92B4-82C7955106EC}" dt="2019-07-29T10:53:48.030" v="98" actId="255"/>
            <ac:spMkLst>
              <pc:docMk/>
              <pc:sldMasterMk cId="0" sldId="2147483648"/>
              <pc:sldLayoutMk cId="3067515451" sldId="2147483900"/>
              <ac:spMk id="4" creationId="{00000000-0000-0000-0000-000000000000}"/>
            </ac:spMkLst>
          </pc:spChg>
        </pc:sldLayoutChg>
        <pc:sldLayoutChg chg="modSp">
          <pc:chgData name="KNIGHT Fiona" userId="70e018af-4964-432f-af00-93fd6bb7710c" providerId="ADAL" clId="{8F0F9CEF-28DF-4409-92B4-82C7955106EC}" dt="2019-07-29T10:53:55.236" v="101" actId="255"/>
          <pc:sldLayoutMkLst>
            <pc:docMk/>
            <pc:sldMasterMk cId="0" sldId="2147483648"/>
            <pc:sldLayoutMk cId="984568714" sldId="2147483902"/>
          </pc:sldLayoutMkLst>
          <pc:spChg chg="mod">
            <ac:chgData name="KNIGHT Fiona" userId="70e018af-4964-432f-af00-93fd6bb7710c" providerId="ADAL" clId="{8F0F9CEF-28DF-4409-92B4-82C7955106EC}" dt="2019-07-29T10:52:29.097" v="97" actId="207"/>
            <ac:spMkLst>
              <pc:docMk/>
              <pc:sldMasterMk cId="0" sldId="2147483648"/>
              <pc:sldLayoutMk cId="984568714" sldId="2147483902"/>
              <ac:spMk id="6" creationId="{00000000-0000-0000-0000-000000000000}"/>
            </ac:spMkLst>
          </pc:spChg>
          <pc:spChg chg="mod">
            <ac:chgData name="KNIGHT Fiona" userId="70e018af-4964-432f-af00-93fd6bb7710c" providerId="ADAL" clId="{8F0F9CEF-28DF-4409-92B4-82C7955106EC}" dt="2019-07-29T10:53:55.236" v="101" actId="255"/>
            <ac:spMkLst>
              <pc:docMk/>
              <pc:sldMasterMk cId="0" sldId="2147483648"/>
              <pc:sldLayoutMk cId="984568714" sldId="2147483902"/>
              <ac:spMk id="7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4205"/>
          </a:xfrm>
          <a:prstGeom prst="rect">
            <a:avLst/>
          </a:prstGeom>
        </p:spPr>
        <p:txBody>
          <a:bodyPr vert="horz" lIns="86008" tIns="43004" rIns="86008" bIns="43004" rtlCol="0"/>
          <a:lstStyle>
            <a:lvl1pPr algn="l">
              <a:defRPr sz="1100"/>
            </a:lvl1pPr>
          </a:lstStyle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1"/>
            <a:ext cx="3038145" cy="464205"/>
          </a:xfrm>
          <a:prstGeom prst="rect">
            <a:avLst/>
          </a:prstGeom>
        </p:spPr>
        <p:txBody>
          <a:bodyPr vert="horz" lIns="86008" tIns="43004" rIns="86008" bIns="43004" rtlCol="0"/>
          <a:lstStyle>
            <a:lvl1pPr algn="r">
              <a:defRPr sz="1100"/>
            </a:lvl1pPr>
          </a:lstStyle>
          <a:p>
            <a:fld id="{4AA51AEC-D0A1-4FA9-895A-9A8FFF7736B3}" type="datetimeFigureOut">
              <a:rPr lang="en-GB" smtClean="0"/>
              <a:t>29/07/2019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59"/>
            <a:ext cx="3038145" cy="464205"/>
          </a:xfrm>
          <a:prstGeom prst="rect">
            <a:avLst/>
          </a:prstGeom>
        </p:spPr>
        <p:txBody>
          <a:bodyPr vert="horz" lIns="86008" tIns="43004" rIns="86008" bIns="43004" rtlCol="0" anchor="b"/>
          <a:lstStyle>
            <a:lvl1pPr algn="l">
              <a:defRPr sz="1100"/>
            </a:lvl1pPr>
          </a:lstStyle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</p:spPr>
        <p:txBody>
          <a:bodyPr vert="horz" lIns="86008" tIns="43004" rIns="86008" bIns="43004" rtlCol="0" anchor="b"/>
          <a:lstStyle>
            <a:lvl1pPr algn="r">
              <a:defRPr sz="1100"/>
            </a:lvl1pPr>
          </a:lstStyle>
          <a:p>
            <a:fld id="{4547F4CC-85AB-468D-B709-C9EB014A01C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45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wrap="square" lIns="90919" tIns="45460" rIns="90919" bIns="4546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0919" tIns="45460" rIns="90919" bIns="4546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6BD2B6E-B993-4C1C-9E93-55B611B50867}" type="datetime1">
              <a:rPr lang="en-GB" altLang="en-US"/>
              <a:pPr>
                <a:defRPr/>
              </a:pPr>
              <a:t>29/07/2019</a:t>
            </a:fld>
            <a:endParaRPr lang="en-GB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0919" tIns="45460" rIns="90919" bIns="4546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alt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0919" tIns="45460" rIns="90919" bIns="454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wrap="square" lIns="90919" tIns="45460" rIns="90919" bIns="4546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0919" tIns="45460" rIns="90919" bIns="4546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5C0A0FB-C9C3-422D-8448-AE568FEA659C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4535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setupInput</a:t>
            </a:r>
            <a:r>
              <a:rPr lang="en-GB" dirty="0"/>
              <a:t>();</a:t>
            </a:r>
          </a:p>
          <a:p>
            <a:endParaRPr lang="en-GB" dirty="0"/>
          </a:p>
          <a:p>
            <a:r>
              <a:rPr lang="en-GB" dirty="0"/>
              <a:t>function </a:t>
            </a:r>
            <a:r>
              <a:rPr lang="en-GB" dirty="0" err="1"/>
              <a:t>setupInput</a:t>
            </a:r>
            <a:r>
              <a:rPr lang="en-GB" dirty="0"/>
              <a:t>() {</a:t>
            </a:r>
          </a:p>
          <a:p>
            <a:r>
              <a:rPr lang="en-GB" dirty="0"/>
              <a:t>    //For web site</a:t>
            </a:r>
          </a:p>
          <a:p>
            <a:r>
              <a:rPr lang="en-GB" dirty="0"/>
              <a:t>    let choices = </a:t>
            </a:r>
            <a:r>
              <a:rPr lang="en-GB" dirty="0" err="1"/>
              <a:t>document.getElementsByClassName</a:t>
            </a:r>
            <a:r>
              <a:rPr lang="en-GB" dirty="0"/>
              <a:t>("choice");</a:t>
            </a:r>
          </a:p>
          <a:p>
            <a:r>
              <a:rPr lang="en-GB" dirty="0"/>
              <a:t>    let cat = </a:t>
            </a:r>
            <a:r>
              <a:rPr lang="en-GB" dirty="0" err="1"/>
              <a:t>document.getElementById</a:t>
            </a:r>
            <a:r>
              <a:rPr lang="en-GB" dirty="0"/>
              <a:t>("cat");</a:t>
            </a:r>
          </a:p>
          <a:p>
            <a:r>
              <a:rPr lang="en-GB" dirty="0"/>
              <a:t>    let elephant = </a:t>
            </a:r>
            <a:r>
              <a:rPr lang="en-GB" dirty="0" err="1"/>
              <a:t>document.getElementById</a:t>
            </a:r>
            <a:r>
              <a:rPr lang="en-GB" dirty="0"/>
              <a:t>("elephant");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</a:t>
            </a:r>
            <a:r>
              <a:rPr lang="en-GB" dirty="0" err="1"/>
              <a:t>cat.addEventListener</a:t>
            </a:r>
            <a:r>
              <a:rPr lang="en-GB" dirty="0"/>
              <a:t>("click", </a:t>
            </a:r>
            <a:r>
              <a:rPr lang="en-GB" dirty="0" err="1"/>
              <a:t>userPick</a:t>
            </a:r>
            <a:r>
              <a:rPr lang="en-GB" dirty="0"/>
              <a:t>);</a:t>
            </a:r>
          </a:p>
          <a:p>
            <a:r>
              <a:rPr lang="en-GB" dirty="0"/>
              <a:t>    </a:t>
            </a:r>
            <a:r>
              <a:rPr lang="en-GB" dirty="0" err="1"/>
              <a:t>elephant.addEventListener</a:t>
            </a:r>
            <a:r>
              <a:rPr lang="en-GB" dirty="0"/>
              <a:t>("click", </a:t>
            </a:r>
            <a:r>
              <a:rPr lang="en-GB" dirty="0" err="1"/>
              <a:t>userPick</a:t>
            </a:r>
            <a:r>
              <a:rPr lang="en-GB" dirty="0"/>
              <a:t>);</a:t>
            </a:r>
          </a:p>
          <a:p>
            <a:r>
              <a:rPr lang="en-GB" dirty="0"/>
              <a:t>    for (let i = 0; i &lt; </a:t>
            </a:r>
            <a:r>
              <a:rPr lang="en-GB" dirty="0" err="1"/>
              <a:t>choices.length</a:t>
            </a:r>
            <a:r>
              <a:rPr lang="en-GB" dirty="0"/>
              <a:t>; i++) {</a:t>
            </a:r>
          </a:p>
          <a:p>
            <a:r>
              <a:rPr lang="en-GB" dirty="0"/>
              <a:t>        choices[i].</a:t>
            </a:r>
            <a:r>
              <a:rPr lang="en-GB" dirty="0" err="1"/>
              <a:t>addEventListener</a:t>
            </a:r>
            <a:r>
              <a:rPr lang="en-GB" dirty="0"/>
              <a:t>("click", </a:t>
            </a:r>
            <a:r>
              <a:rPr lang="en-GB" dirty="0" err="1"/>
              <a:t>userPick</a:t>
            </a:r>
            <a:r>
              <a:rPr lang="en-GB" dirty="0"/>
              <a:t>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5962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function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userPick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evt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) {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   //For web site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   let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 this.id;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   console.log(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);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  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playGame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);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4065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GB" dirty="0"/>
              <a:t>function </a:t>
            </a:r>
            <a:r>
              <a:rPr lang="en-GB" dirty="0" err="1"/>
              <a:t>playGame</a:t>
            </a:r>
            <a:r>
              <a:rPr lang="en-GB" dirty="0"/>
              <a:t>(</a:t>
            </a:r>
            <a:r>
              <a:rPr lang="en-GB" dirty="0" err="1"/>
              <a:t>userChoice</a:t>
            </a:r>
            <a:r>
              <a:rPr lang="en-GB" dirty="0"/>
              <a:t>) {</a:t>
            </a:r>
          </a:p>
          <a:p>
            <a:r>
              <a:rPr lang="en-GB" dirty="0"/>
              <a:t>    let answers = ["rock", "paper", "scissors", "cat"];</a:t>
            </a:r>
          </a:p>
          <a:p>
            <a:r>
              <a:rPr lang="en-GB" dirty="0"/>
              <a:t>    let </a:t>
            </a:r>
            <a:r>
              <a:rPr lang="en-GB" dirty="0" err="1"/>
              <a:t>gameAnswer</a:t>
            </a:r>
            <a:r>
              <a:rPr lang="en-GB" dirty="0"/>
              <a:t>;</a:t>
            </a:r>
          </a:p>
          <a:p>
            <a:r>
              <a:rPr lang="en-GB" dirty="0"/>
              <a:t>    let result="";</a:t>
            </a:r>
          </a:p>
          <a:p>
            <a:r>
              <a:rPr lang="en-GB" dirty="0"/>
              <a:t>    let </a:t>
            </a:r>
            <a:r>
              <a:rPr lang="en-GB" dirty="0" err="1"/>
              <a:t>catState</a:t>
            </a:r>
            <a:r>
              <a:rPr lang="en-GB" dirty="0"/>
              <a:t> = -1; // Indicates not cat selected</a:t>
            </a:r>
          </a:p>
          <a:p>
            <a:r>
              <a:rPr lang="en-GB" dirty="0"/>
              <a:t>    if (! </a:t>
            </a:r>
            <a:r>
              <a:rPr lang="en-GB" dirty="0" err="1"/>
              <a:t>answers.includes</a:t>
            </a:r>
            <a:r>
              <a:rPr lang="en-GB" dirty="0"/>
              <a:t>(</a:t>
            </a:r>
            <a:r>
              <a:rPr lang="en-GB" dirty="0" err="1"/>
              <a:t>userChoice</a:t>
            </a:r>
            <a:r>
              <a:rPr lang="en-GB" dirty="0"/>
              <a:t>)) {</a:t>
            </a:r>
          </a:p>
          <a:p>
            <a:r>
              <a:rPr lang="en-GB" dirty="0"/>
              <a:t>        </a:t>
            </a:r>
            <a:r>
              <a:rPr lang="en-GB" dirty="0" err="1"/>
              <a:t>gameAnswer</a:t>
            </a:r>
            <a:r>
              <a:rPr lang="en-GB" dirty="0"/>
              <a:t> = `You picked ${</a:t>
            </a:r>
            <a:r>
              <a:rPr lang="en-GB" dirty="0" err="1"/>
              <a:t>userChoice</a:t>
            </a:r>
            <a:r>
              <a:rPr lang="en-GB" dirty="0"/>
              <a:t>}, this is not a valid choice, please try again`;</a:t>
            </a:r>
          </a:p>
          <a:p>
            <a:r>
              <a:rPr lang="en-GB" dirty="0"/>
              <a:t>    } else {</a:t>
            </a:r>
          </a:p>
          <a:p>
            <a:r>
              <a:rPr lang="en-GB" dirty="0"/>
              <a:t>        let </a:t>
            </a:r>
            <a:r>
              <a:rPr lang="en-GB" dirty="0" err="1"/>
              <a:t>computerChoice</a:t>
            </a:r>
            <a:r>
              <a:rPr lang="en-GB" dirty="0"/>
              <a:t> = answers[</a:t>
            </a:r>
            <a:r>
              <a:rPr lang="en-GB" dirty="0" err="1"/>
              <a:t>Math.floor</a:t>
            </a:r>
            <a:r>
              <a:rPr lang="en-GB" dirty="0"/>
              <a:t>(</a:t>
            </a:r>
            <a:r>
              <a:rPr lang="en-GB" dirty="0" err="1"/>
              <a:t>Math.random</a:t>
            </a:r>
            <a:r>
              <a:rPr lang="en-GB" dirty="0"/>
              <a:t>() * 4)];</a:t>
            </a:r>
          </a:p>
          <a:p>
            <a:r>
              <a:rPr lang="en-GB" dirty="0"/>
              <a:t>        console.log(</a:t>
            </a:r>
            <a:r>
              <a:rPr lang="en-GB" dirty="0" err="1"/>
              <a:t>computerChoice</a:t>
            </a:r>
            <a:r>
              <a:rPr lang="en-GB" dirty="0"/>
              <a:t>);</a:t>
            </a:r>
          </a:p>
          <a:p>
            <a:r>
              <a:rPr lang="en-GB" dirty="0"/>
              <a:t>        if (</a:t>
            </a:r>
            <a:r>
              <a:rPr lang="en-GB" dirty="0" err="1"/>
              <a:t>userChoice</a:t>
            </a:r>
            <a:r>
              <a:rPr lang="en-GB" dirty="0"/>
              <a:t> === </a:t>
            </a:r>
            <a:r>
              <a:rPr lang="en-GB" dirty="0" err="1"/>
              <a:t>computerChoice</a:t>
            </a:r>
            <a:r>
              <a:rPr lang="en-GB" dirty="0"/>
              <a:t>) {</a:t>
            </a:r>
          </a:p>
          <a:p>
            <a:r>
              <a:rPr lang="en-GB" dirty="0"/>
              <a:t>            result = "it's a draw!"</a:t>
            </a:r>
          </a:p>
          <a:p>
            <a:r>
              <a:rPr lang="en-GB" dirty="0"/>
              <a:t>        } else if ((</a:t>
            </a:r>
            <a:r>
              <a:rPr lang="en-GB" dirty="0" err="1"/>
              <a:t>userChoice</a:t>
            </a:r>
            <a:r>
              <a:rPr lang="en-GB" dirty="0"/>
              <a:t> === "cat") || (</a:t>
            </a:r>
            <a:r>
              <a:rPr lang="en-GB" dirty="0" err="1"/>
              <a:t>computerChoice</a:t>
            </a:r>
            <a:r>
              <a:rPr lang="en-GB" dirty="0"/>
              <a:t> ==="cat")) {</a:t>
            </a:r>
          </a:p>
          <a:p>
            <a:r>
              <a:rPr lang="en-GB" dirty="0"/>
              <a:t>                </a:t>
            </a:r>
          </a:p>
          <a:p>
            <a:r>
              <a:rPr lang="en-GB" dirty="0"/>
              <a:t>            </a:t>
            </a:r>
            <a:r>
              <a:rPr lang="en-GB" dirty="0" err="1"/>
              <a:t>catState</a:t>
            </a:r>
            <a:r>
              <a:rPr lang="en-GB" dirty="0"/>
              <a:t> = </a:t>
            </a:r>
            <a:r>
              <a:rPr lang="en-GB" dirty="0" err="1"/>
              <a:t>Math.floor</a:t>
            </a:r>
            <a:r>
              <a:rPr lang="en-GB" dirty="0"/>
              <a:t>(</a:t>
            </a:r>
            <a:r>
              <a:rPr lang="en-GB" dirty="0" err="1"/>
              <a:t>Math.random</a:t>
            </a:r>
            <a:r>
              <a:rPr lang="en-GB" dirty="0"/>
              <a:t>() * 2);</a:t>
            </a:r>
          </a:p>
          <a:p>
            <a:r>
              <a:rPr lang="en-GB" dirty="0"/>
              <a:t>            console.log(</a:t>
            </a:r>
            <a:r>
              <a:rPr lang="en-GB" dirty="0" err="1"/>
              <a:t>catState</a:t>
            </a:r>
            <a:r>
              <a:rPr lang="en-GB" dirty="0"/>
              <a:t>);</a:t>
            </a:r>
          </a:p>
          <a:p>
            <a:r>
              <a:rPr lang="en-GB" dirty="0"/>
              <a:t>            </a:t>
            </a:r>
          </a:p>
          <a:p>
            <a:r>
              <a:rPr lang="en-GB" dirty="0"/>
              <a:t>            if (</a:t>
            </a:r>
            <a:r>
              <a:rPr lang="en-GB" dirty="0" err="1"/>
              <a:t>userChoice</a:t>
            </a:r>
            <a:r>
              <a:rPr lang="en-GB" dirty="0"/>
              <a:t> === "cat") {</a:t>
            </a:r>
          </a:p>
          <a:p>
            <a:r>
              <a:rPr lang="en-GB" dirty="0"/>
              <a:t>                if (</a:t>
            </a:r>
            <a:r>
              <a:rPr lang="en-GB" dirty="0" err="1"/>
              <a:t>catState</a:t>
            </a:r>
            <a:r>
              <a:rPr lang="en-GB" dirty="0"/>
              <a:t> === 0) {</a:t>
            </a:r>
          </a:p>
          <a:p>
            <a:r>
              <a:rPr lang="en-GB" dirty="0"/>
              <a:t>                    result = "The cat is angry! The computer wins!";</a:t>
            </a:r>
          </a:p>
          <a:p>
            <a:r>
              <a:rPr lang="en-GB" dirty="0"/>
              <a:t>                } else {</a:t>
            </a:r>
          </a:p>
          <a:p>
            <a:r>
              <a:rPr lang="en-GB" dirty="0"/>
              <a:t>                    result = "The cat is happy! You win!";</a:t>
            </a:r>
          </a:p>
          <a:p>
            <a:r>
              <a:rPr lang="en-GB" dirty="0"/>
              <a:t>                }</a:t>
            </a:r>
          </a:p>
          <a:p>
            <a:r>
              <a:rPr lang="en-GB" dirty="0"/>
              <a:t>            } else {</a:t>
            </a:r>
          </a:p>
          <a:p>
            <a:r>
              <a:rPr lang="en-GB" dirty="0"/>
              <a:t>                if (</a:t>
            </a:r>
            <a:r>
              <a:rPr lang="en-GB" dirty="0" err="1"/>
              <a:t>catState</a:t>
            </a:r>
            <a:r>
              <a:rPr lang="en-GB" dirty="0"/>
              <a:t> === 0) {</a:t>
            </a:r>
          </a:p>
          <a:p>
            <a:r>
              <a:rPr lang="en-GB" dirty="0"/>
              <a:t>                    result = "The cat is angry! You win!";</a:t>
            </a:r>
          </a:p>
          <a:p>
            <a:r>
              <a:rPr lang="en-GB" dirty="0"/>
              <a:t>                } else {</a:t>
            </a:r>
          </a:p>
          <a:p>
            <a:r>
              <a:rPr lang="en-GB" dirty="0"/>
              <a:t>                    result = "The cat is happy! The computer wins!";</a:t>
            </a:r>
          </a:p>
          <a:p>
            <a:r>
              <a:rPr lang="en-GB" dirty="0"/>
              <a:t>                }</a:t>
            </a:r>
          </a:p>
          <a:p>
            <a:r>
              <a:rPr lang="en-GB" dirty="0"/>
              <a:t>            }</a:t>
            </a:r>
          </a:p>
          <a:p>
            <a:r>
              <a:rPr lang="en-GB" dirty="0"/>
              <a:t>        } else if (</a:t>
            </a:r>
            <a:r>
              <a:rPr lang="en-GB" dirty="0" err="1"/>
              <a:t>userChoice</a:t>
            </a:r>
            <a:r>
              <a:rPr lang="en-GB" dirty="0"/>
              <a:t> === "rock") {</a:t>
            </a:r>
          </a:p>
          <a:p>
            <a:r>
              <a:rPr lang="en-GB" dirty="0"/>
              <a:t>            if (</a:t>
            </a:r>
            <a:r>
              <a:rPr lang="en-GB" dirty="0" err="1"/>
              <a:t>computerChoice</a:t>
            </a:r>
            <a:r>
              <a:rPr lang="en-GB" dirty="0"/>
              <a:t> === "scissors") {</a:t>
            </a:r>
          </a:p>
          <a:p>
            <a:r>
              <a:rPr lang="en-GB" dirty="0"/>
              <a:t>                result ="You win, as rock blunts scissors!";</a:t>
            </a:r>
          </a:p>
          <a:p>
            <a:r>
              <a:rPr lang="en-GB" dirty="0"/>
              <a:t>            } else {</a:t>
            </a:r>
          </a:p>
          <a:p>
            <a:r>
              <a:rPr lang="en-GB" dirty="0"/>
              <a:t>                result = "The computer wins, as paper wraps rock!";</a:t>
            </a:r>
          </a:p>
          <a:p>
            <a:r>
              <a:rPr lang="en-GB" dirty="0"/>
              <a:t>            }</a:t>
            </a:r>
          </a:p>
          <a:p>
            <a:r>
              <a:rPr lang="en-GB" dirty="0"/>
              <a:t>        } else if (</a:t>
            </a:r>
            <a:r>
              <a:rPr lang="en-GB" dirty="0" err="1"/>
              <a:t>userChoice</a:t>
            </a:r>
            <a:r>
              <a:rPr lang="en-GB" dirty="0"/>
              <a:t> === "paper") {</a:t>
            </a:r>
          </a:p>
          <a:p>
            <a:r>
              <a:rPr lang="en-GB" dirty="0"/>
              <a:t>            if (</a:t>
            </a:r>
            <a:r>
              <a:rPr lang="en-GB" dirty="0" err="1"/>
              <a:t>computerChoice</a:t>
            </a:r>
            <a:r>
              <a:rPr lang="en-GB" dirty="0"/>
              <a:t> === "rock") {</a:t>
            </a:r>
          </a:p>
          <a:p>
            <a:r>
              <a:rPr lang="en-GB" dirty="0"/>
              <a:t>                result = "You win, as paper wraps rock!!";</a:t>
            </a:r>
          </a:p>
          <a:p>
            <a:r>
              <a:rPr lang="en-GB" dirty="0"/>
              <a:t>            } else {</a:t>
            </a:r>
          </a:p>
          <a:p>
            <a:r>
              <a:rPr lang="en-GB" dirty="0"/>
              <a:t>                result = "The computer wins, as scissors cuts paper!";</a:t>
            </a:r>
          </a:p>
          <a:p>
            <a:r>
              <a:rPr lang="en-GB" dirty="0"/>
              <a:t>            }</a:t>
            </a:r>
          </a:p>
          <a:p>
            <a:r>
              <a:rPr lang="en-GB" dirty="0"/>
              <a:t>        } else if (</a:t>
            </a:r>
            <a:r>
              <a:rPr lang="en-GB" dirty="0" err="1"/>
              <a:t>userChoice</a:t>
            </a:r>
            <a:r>
              <a:rPr lang="en-GB" dirty="0"/>
              <a:t> === "scissors") {</a:t>
            </a:r>
          </a:p>
          <a:p>
            <a:r>
              <a:rPr lang="en-GB" dirty="0"/>
              <a:t>            if (</a:t>
            </a:r>
            <a:r>
              <a:rPr lang="en-GB" dirty="0" err="1"/>
              <a:t>computerChoice</a:t>
            </a:r>
            <a:r>
              <a:rPr lang="en-GB" dirty="0"/>
              <a:t> === "paper") {</a:t>
            </a:r>
          </a:p>
          <a:p>
            <a:r>
              <a:rPr lang="en-GB" dirty="0"/>
              <a:t>                result = "You win, as scissors cuts paper!!";</a:t>
            </a:r>
          </a:p>
          <a:p>
            <a:r>
              <a:rPr lang="en-GB" dirty="0"/>
              <a:t>            } else {</a:t>
            </a:r>
          </a:p>
          <a:p>
            <a:r>
              <a:rPr lang="en-GB" dirty="0"/>
              <a:t>                result = "The computer wins, as rock blunts scissors!!";</a:t>
            </a:r>
          </a:p>
          <a:p>
            <a:r>
              <a:rPr lang="en-GB" dirty="0"/>
              <a:t>            }</a:t>
            </a:r>
          </a:p>
          <a:p>
            <a:r>
              <a:rPr lang="en-GB" dirty="0"/>
              <a:t>        } </a:t>
            </a:r>
          </a:p>
          <a:p>
            <a:r>
              <a:rPr lang="en-GB" dirty="0"/>
              <a:t>        </a:t>
            </a:r>
            <a:r>
              <a:rPr lang="en-GB" dirty="0" err="1"/>
              <a:t>gameAnswer</a:t>
            </a:r>
            <a:r>
              <a:rPr lang="en-GB" dirty="0"/>
              <a:t> = `You picked ${</a:t>
            </a:r>
            <a:r>
              <a:rPr lang="en-GB" dirty="0" err="1"/>
              <a:t>userChoice</a:t>
            </a:r>
            <a:r>
              <a:rPr lang="en-GB" dirty="0"/>
              <a:t>} , computer picked ${</a:t>
            </a:r>
            <a:r>
              <a:rPr lang="en-GB" dirty="0" err="1"/>
              <a:t>computerChoice</a:t>
            </a:r>
            <a:r>
              <a:rPr lang="en-GB" dirty="0"/>
              <a:t>}. ${result}`;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  return </a:t>
            </a:r>
            <a:r>
              <a:rPr lang="en-GB" dirty="0" err="1"/>
              <a:t>displayOutput</a:t>
            </a:r>
            <a:r>
              <a:rPr lang="en-GB" dirty="0"/>
              <a:t>(</a:t>
            </a:r>
            <a:r>
              <a:rPr lang="en-GB" dirty="0" err="1"/>
              <a:t>gameAnswer,catState</a:t>
            </a:r>
            <a:r>
              <a:rPr lang="en-GB" dirty="0"/>
              <a:t>);</a:t>
            </a:r>
          </a:p>
          <a:p>
            <a:r>
              <a:rPr lang="en-GB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57749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function </a:t>
            </a:r>
            <a:r>
              <a:rPr lang="en-GB" dirty="0" err="1"/>
              <a:t>displayOutput</a:t>
            </a:r>
            <a:r>
              <a:rPr lang="en-GB" dirty="0"/>
              <a:t>(</a:t>
            </a:r>
            <a:r>
              <a:rPr lang="en-GB" dirty="0" err="1"/>
              <a:t>gameAnswer,catState</a:t>
            </a:r>
            <a:r>
              <a:rPr lang="en-GB" dirty="0"/>
              <a:t>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let </a:t>
            </a:r>
            <a:r>
              <a:rPr lang="en-GB" dirty="0" err="1"/>
              <a:t>catSound</a:t>
            </a:r>
            <a:r>
              <a:rPr lang="en-GB" dirty="0"/>
              <a:t>;</a:t>
            </a:r>
          </a:p>
          <a:p>
            <a:r>
              <a:rPr lang="en-GB" dirty="0"/>
              <a:t>    if (</a:t>
            </a:r>
            <a:r>
              <a:rPr lang="en-GB" dirty="0" err="1"/>
              <a:t>catState</a:t>
            </a:r>
            <a:r>
              <a:rPr lang="en-GB" dirty="0"/>
              <a:t> !== -1) {</a:t>
            </a:r>
          </a:p>
          <a:p>
            <a:r>
              <a:rPr lang="en-GB" dirty="0"/>
              <a:t>      </a:t>
            </a:r>
          </a:p>
          <a:p>
            <a:r>
              <a:rPr lang="en-GB" dirty="0"/>
              <a:t>        if (</a:t>
            </a:r>
            <a:r>
              <a:rPr lang="en-GB" dirty="0" err="1"/>
              <a:t>catState</a:t>
            </a:r>
            <a:r>
              <a:rPr lang="en-GB" dirty="0"/>
              <a:t> === 0) {</a:t>
            </a:r>
          </a:p>
          <a:p>
            <a:r>
              <a:rPr lang="en-GB" dirty="0"/>
              <a:t>            </a:t>
            </a:r>
            <a:r>
              <a:rPr lang="en-GB" dirty="0" err="1"/>
              <a:t>catSound</a:t>
            </a:r>
            <a:r>
              <a:rPr lang="en-GB" dirty="0"/>
              <a:t> = "AngryCat.mp3"; //for web</a:t>
            </a:r>
          </a:p>
          <a:p>
            <a:r>
              <a:rPr lang="en-GB" dirty="0"/>
              <a:t>        } else {</a:t>
            </a:r>
          </a:p>
          <a:p>
            <a:r>
              <a:rPr lang="en-GB" dirty="0"/>
              <a:t>            </a:t>
            </a:r>
            <a:r>
              <a:rPr lang="en-GB" dirty="0" err="1"/>
              <a:t>catSound</a:t>
            </a:r>
            <a:r>
              <a:rPr lang="en-GB" dirty="0"/>
              <a:t> = "Catmeow1.mp3"; // for web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    // for web</a:t>
            </a:r>
          </a:p>
          <a:p>
            <a:r>
              <a:rPr lang="en-GB" dirty="0"/>
              <a:t>        let </a:t>
            </a:r>
            <a:r>
              <a:rPr lang="en-GB" dirty="0" err="1"/>
              <a:t>myAudio</a:t>
            </a:r>
            <a:r>
              <a:rPr lang="en-GB" dirty="0"/>
              <a:t> = </a:t>
            </a:r>
            <a:r>
              <a:rPr lang="en-GB" dirty="0" err="1"/>
              <a:t>document.getElementById</a:t>
            </a:r>
            <a:r>
              <a:rPr lang="en-GB" dirty="0"/>
              <a:t>("</a:t>
            </a:r>
            <a:r>
              <a:rPr lang="en-GB" dirty="0" err="1"/>
              <a:t>myAudio</a:t>
            </a:r>
            <a:r>
              <a:rPr lang="en-GB" dirty="0"/>
              <a:t>");</a:t>
            </a:r>
          </a:p>
          <a:p>
            <a:r>
              <a:rPr lang="en-GB" dirty="0"/>
              <a:t>        </a:t>
            </a:r>
            <a:r>
              <a:rPr lang="en-GB" dirty="0" err="1"/>
              <a:t>myAudio.addEventListener</a:t>
            </a:r>
            <a:r>
              <a:rPr lang="en-GB" dirty="0"/>
              <a:t>("</a:t>
            </a:r>
            <a:r>
              <a:rPr lang="en-GB" dirty="0" err="1"/>
              <a:t>canplaythrough</a:t>
            </a:r>
            <a:r>
              <a:rPr lang="en-GB" dirty="0"/>
              <a:t>", function(){</a:t>
            </a:r>
            <a:r>
              <a:rPr lang="en-GB" dirty="0" err="1"/>
              <a:t>myAudio.play</a:t>
            </a:r>
            <a:r>
              <a:rPr lang="en-GB" dirty="0"/>
              <a:t>()});</a:t>
            </a:r>
          </a:p>
          <a:p>
            <a:r>
              <a:rPr lang="en-GB" dirty="0"/>
              <a:t>        </a:t>
            </a:r>
            <a:r>
              <a:rPr lang="en-GB" dirty="0" err="1"/>
              <a:t>myAudio.src</a:t>
            </a:r>
            <a:r>
              <a:rPr lang="en-GB" dirty="0"/>
              <a:t> = </a:t>
            </a:r>
            <a:r>
              <a:rPr lang="en-GB" dirty="0" err="1"/>
              <a:t>catSound</a:t>
            </a:r>
            <a:r>
              <a:rPr lang="en-GB" dirty="0"/>
              <a:t>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  </a:t>
            </a:r>
            <a:r>
              <a:rPr lang="en-GB" dirty="0" err="1"/>
              <a:t>document.getElementById</a:t>
            </a:r>
            <a:r>
              <a:rPr lang="en-GB" dirty="0"/>
              <a:t>("winner").</a:t>
            </a:r>
            <a:r>
              <a:rPr lang="en-GB" dirty="0" err="1"/>
              <a:t>innerHTML</a:t>
            </a:r>
            <a:r>
              <a:rPr lang="en-GB" dirty="0"/>
              <a:t> = </a:t>
            </a:r>
            <a:r>
              <a:rPr lang="en-GB" dirty="0" err="1"/>
              <a:t>gameAnswer</a:t>
            </a:r>
            <a:r>
              <a:rPr lang="en-GB" dirty="0"/>
              <a:t>;</a:t>
            </a:r>
          </a:p>
          <a:p>
            <a:r>
              <a:rPr lang="en-GB" dirty="0"/>
              <a:t>    return true;</a:t>
            </a:r>
          </a:p>
          <a:p>
            <a:r>
              <a:rPr lang="en-GB" dirty="0"/>
              <a:t>    // end for web</a:t>
            </a:r>
          </a:p>
          <a:p>
            <a:r>
              <a:rPr lang="en-GB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08066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51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62612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UserPickIntentHandler</a:t>
            </a:r>
            <a:r>
              <a:rPr lang="en-GB" dirty="0"/>
              <a:t> = {</a:t>
            </a:r>
          </a:p>
          <a:p>
            <a:r>
              <a:rPr lang="en-GB" dirty="0"/>
              <a:t>    </a:t>
            </a:r>
            <a:r>
              <a:rPr lang="en-GB" dirty="0" err="1"/>
              <a:t>canHandle</a:t>
            </a:r>
            <a:r>
              <a:rPr lang="en-GB" dirty="0"/>
              <a:t>(</a:t>
            </a:r>
            <a:r>
              <a:rPr lang="en-GB" dirty="0" err="1"/>
              <a:t>handlerInput</a:t>
            </a:r>
            <a:r>
              <a:rPr lang="en-GB" dirty="0"/>
              <a:t>) {</a:t>
            </a:r>
          </a:p>
          <a:p>
            <a:r>
              <a:rPr lang="en-GB" dirty="0"/>
              <a:t>        return </a:t>
            </a:r>
            <a:r>
              <a:rPr lang="en-GB" dirty="0" err="1"/>
              <a:t>handlerInput.requestEnvelope.request.type</a:t>
            </a:r>
            <a:r>
              <a:rPr lang="en-GB" dirty="0"/>
              <a:t> === '</a:t>
            </a:r>
            <a:r>
              <a:rPr lang="en-GB" dirty="0" err="1"/>
              <a:t>IntentRequest</a:t>
            </a:r>
            <a:r>
              <a:rPr lang="en-GB" dirty="0"/>
              <a:t>'</a:t>
            </a:r>
          </a:p>
          <a:p>
            <a:r>
              <a:rPr lang="en-GB" dirty="0"/>
              <a:t>            &amp;&amp; handlerInput.requestEnvelope.request.intent.name === '</a:t>
            </a:r>
            <a:r>
              <a:rPr lang="en-GB" dirty="0" err="1"/>
              <a:t>UserPickIntent</a:t>
            </a:r>
            <a:r>
              <a:rPr lang="en-GB" dirty="0"/>
              <a:t>';</a:t>
            </a:r>
          </a:p>
          <a:p>
            <a:r>
              <a:rPr lang="en-GB" dirty="0"/>
              <a:t>    },</a:t>
            </a:r>
          </a:p>
          <a:p>
            <a:r>
              <a:rPr lang="en-GB" dirty="0"/>
              <a:t>    handle(</a:t>
            </a:r>
            <a:r>
              <a:rPr lang="en-GB" dirty="0" err="1"/>
              <a:t>handlerInput</a:t>
            </a:r>
            <a:r>
              <a:rPr lang="en-GB" dirty="0"/>
              <a:t>) {</a:t>
            </a:r>
          </a:p>
          <a:p>
            <a:r>
              <a:rPr lang="en-GB" dirty="0"/>
              <a:t>        let </a:t>
            </a:r>
            <a:r>
              <a:rPr lang="en-GB" dirty="0" err="1"/>
              <a:t>userChoice</a:t>
            </a:r>
            <a:r>
              <a:rPr lang="en-GB" dirty="0"/>
              <a:t> = handlerInput.requestEnvelope.request.intent.slots.userChoice.value;</a:t>
            </a:r>
          </a:p>
          <a:p>
            <a:r>
              <a:rPr lang="en-GB" dirty="0"/>
              <a:t>         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speechText</a:t>
            </a:r>
            <a:r>
              <a:rPr lang="en-GB" dirty="0"/>
              <a:t> = </a:t>
            </a:r>
            <a:r>
              <a:rPr lang="en-GB" dirty="0" err="1"/>
              <a:t>playGame</a:t>
            </a:r>
            <a:r>
              <a:rPr lang="en-GB" dirty="0"/>
              <a:t>(</a:t>
            </a:r>
            <a:r>
              <a:rPr lang="en-GB" dirty="0" err="1"/>
              <a:t>userChoice</a:t>
            </a:r>
            <a:r>
              <a:rPr lang="en-GB" dirty="0"/>
              <a:t>);</a:t>
            </a:r>
          </a:p>
          <a:p>
            <a:r>
              <a:rPr lang="en-GB" dirty="0"/>
              <a:t>        return </a:t>
            </a:r>
            <a:r>
              <a:rPr lang="en-GB" dirty="0" err="1"/>
              <a:t>handlerInput.responseBuilder</a:t>
            </a:r>
            <a:endParaRPr lang="en-GB" dirty="0"/>
          </a:p>
          <a:p>
            <a:r>
              <a:rPr lang="en-GB" dirty="0"/>
              <a:t>            .speak(</a:t>
            </a:r>
            <a:r>
              <a:rPr lang="en-GB" dirty="0" err="1"/>
              <a:t>speechText</a:t>
            </a:r>
            <a:r>
              <a:rPr lang="en-GB" dirty="0"/>
              <a:t>)</a:t>
            </a:r>
          </a:p>
          <a:p>
            <a:r>
              <a:rPr lang="en-GB" dirty="0"/>
              <a:t>            .</a:t>
            </a:r>
            <a:r>
              <a:rPr lang="en-GB" dirty="0" err="1"/>
              <a:t>reprompt</a:t>
            </a:r>
            <a:r>
              <a:rPr lang="en-GB" dirty="0"/>
              <a:t>('Try rock, paper, scissors or cat')</a:t>
            </a:r>
          </a:p>
          <a:p>
            <a:r>
              <a:rPr lang="en-GB" dirty="0"/>
              <a:t>            .</a:t>
            </a:r>
            <a:r>
              <a:rPr lang="en-GB" dirty="0" err="1"/>
              <a:t>getResponse</a:t>
            </a:r>
            <a:r>
              <a:rPr lang="en-GB" dirty="0"/>
              <a:t>();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52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3687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9635 Powerpoint template 16 9 blacklines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67544" y="483518"/>
            <a:ext cx="8496944" cy="1102519"/>
          </a:xfrm>
          <a:prstGeom prst="rect">
            <a:avLst/>
          </a:prstGeom>
        </p:spPr>
        <p:txBody>
          <a:bodyPr/>
          <a:lstStyle>
            <a:lvl1pPr algn="l">
              <a:defRPr sz="4400" b="0" i="0" cap="none" baseline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544" y="2355726"/>
            <a:ext cx="8496943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0" baseline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17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6692265" cy="857250"/>
          </a:xfrm>
          <a:prstGeom prst="rect">
            <a:avLst/>
          </a:prstGeom>
        </p:spPr>
        <p:txBody>
          <a:bodyPr/>
          <a:lstStyle>
            <a:lvl1pPr algn="l">
              <a:defRPr sz="4000" b="1" i="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3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465516"/>
            <a:ext cx="8208912" cy="857250"/>
          </a:xfrm>
          <a:prstGeom prst="rect">
            <a:avLst/>
          </a:prstGeom>
        </p:spPr>
        <p:txBody>
          <a:bodyPr/>
          <a:lstStyle>
            <a:lvl1pPr algn="l">
              <a:defRPr sz="2550" b="0" i="0" cap="none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7544" y="1545636"/>
            <a:ext cx="8208912" cy="2700300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0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0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68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FB6D0A-32BD-452E-A1C2-0FEA7A8C71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38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29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90364"/>
            <a:ext cx="8229599" cy="857250"/>
          </a:xfrm>
          <a:prstGeom prst="rect">
            <a:avLst/>
          </a:prstGeom>
        </p:spPr>
        <p:txBody>
          <a:bodyPr/>
          <a:lstStyle>
            <a:lvl1pPr algn="l">
              <a:defRPr sz="3200" b="0" i="0" cap="none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3" y="1347613"/>
            <a:ext cx="8229600" cy="2808313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0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0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1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16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55525"/>
            <a:ext cx="8229600" cy="644626"/>
          </a:xfrm>
          <a:prstGeom prst="rect">
            <a:avLst/>
          </a:prstGeom>
        </p:spPr>
        <p:txBody>
          <a:bodyPr/>
          <a:lstStyle>
            <a:lvl1pPr algn="l">
              <a:defRPr sz="3200" b="0" i="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7613"/>
            <a:ext cx="4038600" cy="2880321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7613"/>
            <a:ext cx="4038600" cy="2880321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483519"/>
            <a:ext cx="8229601" cy="864096"/>
          </a:xfrm>
          <a:prstGeom prst="rect">
            <a:avLst/>
          </a:prstGeom>
        </p:spPr>
        <p:txBody>
          <a:bodyPr/>
          <a:lstStyle>
            <a:lvl1pPr algn="l">
              <a:defRPr sz="4000" b="0" i="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91630"/>
            <a:ext cx="4040188" cy="2664296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91630"/>
            <a:ext cx="4041775" cy="2664296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6692265" cy="857250"/>
          </a:xfrm>
          <a:prstGeom prst="rect">
            <a:avLst/>
          </a:prstGeom>
        </p:spPr>
        <p:txBody>
          <a:bodyPr/>
          <a:lstStyle>
            <a:lvl1pPr algn="l">
              <a:defRPr sz="4000" b="1" i="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8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93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8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9635 Powerpoint template 16 9 v210617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88" r:id="rId2"/>
    <p:sldLayoutId id="2147483900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5" r:id="rId9"/>
    <p:sldLayoutId id="2147483896" r:id="rId10"/>
    <p:sldLayoutId id="2147483902" r:id="rId11"/>
    <p:sldLayoutId id="2147483903" r:id="rId1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pitchFamily="-109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pitchFamily="-109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marpi.pl/spider/" TargetMode="External"/><Relationship Id="rId2" Type="http://schemas.openxmlformats.org/officeDocument/2006/relationships/hyperlink" Target="http://madebyevan.com/webgl-water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urebak.github.io/" TargetMode="External"/><Relationship Id="rId4" Type="http://schemas.openxmlformats.org/officeDocument/2006/relationships/hyperlink" Target="https://musiclab.chromeexperiments.com/Song-Maker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fi67/startPoint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com/alexa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ask-sdk-for-nodejs.readthedocs.io/en/latest/index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mazon.com/docs/custom-skills/ask-soundlibrary.html" TargetMode="External"/><Relationship Id="rId2" Type="http://schemas.openxmlformats.org/officeDocument/2006/relationships/hyperlink" Target="https://developer.amazon.com/docs/custom-skills/speech-synthesis-markup-language-ssml-reference.html" TargetMode="Externa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JStacy06/status/857628546507968512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actions/sdk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4096"/>
          <p:cNvSpPr>
            <a:spLocks noChangeArrowheads="1"/>
          </p:cNvSpPr>
          <p:nvPr/>
        </p:nvSpPr>
        <p:spPr bwMode="auto">
          <a:xfrm>
            <a:off x="467544" y="664383"/>
            <a:ext cx="8208911" cy="210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 the </a:t>
            </a:r>
            <a:r>
              <a:rPr lang="en-GB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School of Computing &amp; Digital Technologies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GB" sz="2800" dirty="0">
              <a:latin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GB" sz="2100" dirty="0"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GB" sz="21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46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JS and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hlinkClick r:id="rId2"/>
              </a:rPr>
              <a:t>http://madebyevan.com/webgl-water/</a:t>
            </a:r>
            <a:endParaRPr lang="en-GB" sz="2000" dirty="0"/>
          </a:p>
          <a:p>
            <a:r>
              <a:rPr lang="en-GB" sz="2000" dirty="0">
                <a:hlinkClick r:id="rId3"/>
              </a:rPr>
              <a:t>https://demo.marpi.pl/spider/</a:t>
            </a:r>
            <a:endParaRPr lang="en-GB" sz="2000" dirty="0"/>
          </a:p>
          <a:p>
            <a:r>
              <a:rPr lang="en-GB" sz="2000" dirty="0">
                <a:hlinkClick r:id="rId4"/>
              </a:rPr>
              <a:t>https://musiclab.chromeexperiments.com/Song-Maker/</a:t>
            </a:r>
            <a:endParaRPr lang="en-GB" sz="2000" dirty="0"/>
          </a:p>
          <a:p>
            <a:r>
              <a:rPr lang="en-GB" sz="2000" dirty="0">
                <a:hlinkClick r:id="rId5"/>
              </a:rPr>
              <a:t>https://surebak.github.io/</a:t>
            </a:r>
            <a:endParaRPr lang="en-GB" sz="2000" dirty="0"/>
          </a:p>
          <a:p>
            <a:endParaRPr lang="en-GB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72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1AEE-F7AE-4101-AE35-D927DCD0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Its all about 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A4ABC-BF06-4EC8-8DED-DCBE4999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How can a computer and human communicate?</a:t>
            </a:r>
          </a:p>
          <a:p>
            <a:endParaRPr lang="en-GB" sz="2000" dirty="0"/>
          </a:p>
          <a:p>
            <a:r>
              <a:rPr lang="en-GB" sz="2000" dirty="0"/>
              <a:t>We can take the same code and just change the input and output….</a:t>
            </a:r>
          </a:p>
        </p:txBody>
      </p:sp>
    </p:spTree>
    <p:extLst>
      <p:ext uri="{BB962C8B-B14F-4D97-AF65-F5344CB8AC3E}">
        <p14:creationId xmlns:p14="http://schemas.microsoft.com/office/powerpoint/2010/main" val="3868815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We have </a:t>
            </a:r>
            <a:r>
              <a:rPr lang="en-GB" dirty="0"/>
              <a:t>a couple of hours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GB" sz="2000" dirty="0">
                <a:solidFill>
                  <a:schemeClr val="tx1"/>
                </a:solidFill>
              </a:rPr>
              <a:t>Lets write some code …</a:t>
            </a:r>
          </a:p>
          <a:p>
            <a:pPr>
              <a:spcBef>
                <a:spcPts val="900"/>
              </a:spcBef>
            </a:pPr>
            <a:r>
              <a:rPr lang="en-GB" sz="2000" dirty="0">
                <a:hlinkClick r:id="rId2"/>
              </a:rPr>
              <a:t>https://github.com/fi67/startPoint</a:t>
            </a:r>
            <a:endParaRPr lang="en-GB" sz="2000" dirty="0"/>
          </a:p>
          <a:p>
            <a:pPr>
              <a:spcBef>
                <a:spcPts val="900"/>
              </a:spcBef>
            </a:pPr>
            <a:r>
              <a:rPr lang="en-GB" sz="2000" dirty="0">
                <a:solidFill>
                  <a:schemeClr val="tx1"/>
                </a:solidFill>
              </a:rPr>
              <a:t>Download zip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C8279-C5C3-4146-88E2-69A2E9EB4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2211710"/>
            <a:ext cx="45148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50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3272-7040-431B-A887-8E3B7355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will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17088-91F2-471E-A2AB-ACE245BFE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Rock Paper Scissors Cat</a:t>
            </a:r>
          </a:p>
          <a:p>
            <a:pPr lvl="1"/>
            <a:r>
              <a:rPr lang="en-GB" dirty="0"/>
              <a:t>On the web</a:t>
            </a:r>
          </a:p>
          <a:p>
            <a:pPr lvl="1"/>
            <a:r>
              <a:rPr lang="en-GB" dirty="0"/>
              <a:t>In Alexa</a:t>
            </a:r>
          </a:p>
        </p:txBody>
      </p:sp>
    </p:spTree>
    <p:extLst>
      <p:ext uri="{BB962C8B-B14F-4D97-AF65-F5344CB8AC3E}">
        <p14:creationId xmlns:p14="http://schemas.microsoft.com/office/powerpoint/2010/main" val="3124678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D060-B388-474E-81A9-659D8C70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EE68-52EC-4A72-B25E-C644D862E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Lets look at the files</a:t>
            </a:r>
          </a:p>
          <a:p>
            <a:pPr lvl="1"/>
            <a:r>
              <a:rPr lang="en-GB" sz="1600" dirty="0"/>
              <a:t>Web page with images on it</a:t>
            </a:r>
          </a:p>
          <a:p>
            <a:pPr lvl="1"/>
            <a:r>
              <a:rPr lang="en-GB" sz="1600" dirty="0"/>
              <a:t>Style sheet to style it</a:t>
            </a:r>
          </a:p>
          <a:p>
            <a:pPr lvl="1"/>
            <a:r>
              <a:rPr lang="en-GB" sz="1600" dirty="0"/>
              <a:t>Link to JavaScript file</a:t>
            </a:r>
          </a:p>
          <a:p>
            <a:pPr lvl="1"/>
            <a:endParaRPr lang="en-GB" sz="1600" dirty="0"/>
          </a:p>
          <a:p>
            <a:r>
              <a:rPr lang="en-GB" sz="2000" dirty="0"/>
              <a:t>On the following slides we will add the JS file. </a:t>
            </a:r>
          </a:p>
          <a:p>
            <a:r>
              <a:rPr lang="en-GB" sz="2000" dirty="0"/>
              <a:t>The code for each bit is in the notes at the bottom of the slides</a:t>
            </a:r>
          </a:p>
          <a:p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144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3DF3-0FC0-4573-AC8B-D77FCAA3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B1E5-88A6-4743-9509-644DA9B98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HTML page, which the user will be able to click on</a:t>
            </a:r>
          </a:p>
          <a:p>
            <a:r>
              <a:rPr lang="en-GB" dirty="0"/>
              <a:t>Code in JS which r</a:t>
            </a:r>
            <a:r>
              <a:rPr lang="en-GB" sz="2000" dirty="0"/>
              <a:t>uns the setup function</a:t>
            </a:r>
          </a:p>
          <a:p>
            <a:pPr lvl="1"/>
            <a:r>
              <a:rPr lang="en-GB" sz="2000" dirty="0"/>
              <a:t>Click events for images and header</a:t>
            </a:r>
          </a:p>
        </p:txBody>
      </p:sp>
    </p:spTree>
    <p:extLst>
      <p:ext uri="{BB962C8B-B14F-4D97-AF65-F5344CB8AC3E}">
        <p14:creationId xmlns:p14="http://schemas.microsoft.com/office/powerpoint/2010/main" val="138961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B7A6-7B6D-4BA9-8463-E37109B2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Get the user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F7F3-4662-43C5-8D5D-6FBCD33F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Get user choice</a:t>
            </a:r>
          </a:p>
          <a:p>
            <a:pPr lvl="1"/>
            <a:r>
              <a:rPr lang="en-GB" sz="2000" dirty="0"/>
              <a:t>Uses the id for the item the user clicks on to set up the user choice</a:t>
            </a:r>
          </a:p>
          <a:p>
            <a:pPr lvl="1"/>
            <a:r>
              <a:rPr lang="en-GB" sz="2000" dirty="0"/>
              <a:t>Logs it to the console so you can see it during development</a:t>
            </a:r>
          </a:p>
        </p:txBody>
      </p:sp>
    </p:spTree>
    <p:extLst>
      <p:ext uri="{BB962C8B-B14F-4D97-AF65-F5344CB8AC3E}">
        <p14:creationId xmlns:p14="http://schemas.microsoft.com/office/powerpoint/2010/main" val="2977304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43B5-369A-4AF6-B88F-BDF57CF2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Game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3607-510B-4D1B-8CA1-DFA0F26B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 for the game logic</a:t>
            </a:r>
          </a:p>
        </p:txBody>
      </p:sp>
    </p:spTree>
    <p:extLst>
      <p:ext uri="{BB962C8B-B14F-4D97-AF65-F5344CB8AC3E}">
        <p14:creationId xmlns:p14="http://schemas.microsoft.com/office/powerpoint/2010/main" val="111719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4E2D-0641-4DB6-8AE4-CED5C350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Display the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2588C-DC7F-42F5-9C59-8A0A04C89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Display Output function</a:t>
            </a:r>
          </a:p>
          <a:p>
            <a:pPr lvl="1"/>
            <a:r>
              <a:rPr lang="en-GB" sz="2000" dirty="0"/>
              <a:t>Outputs the result to the web page</a:t>
            </a:r>
          </a:p>
          <a:p>
            <a:pPr lvl="1"/>
            <a:r>
              <a:rPr lang="en-GB" dirty="0"/>
              <a:t>Sets up the sounds for the angry and happy cat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12409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98C2-11D2-4E77-8091-AFF8B900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B5DB-92C0-4FD6-B89C-281640CF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47613"/>
            <a:ext cx="8229600" cy="2808313"/>
          </a:xfrm>
        </p:spPr>
        <p:txBody>
          <a:bodyPr/>
          <a:lstStyle/>
          <a:p>
            <a:r>
              <a:rPr lang="en-GB" sz="2000" dirty="0"/>
              <a:t>Make sure your speakers are on</a:t>
            </a:r>
          </a:p>
          <a:p>
            <a:r>
              <a:rPr lang="en-GB" sz="2000" dirty="0"/>
              <a:t>Open the page in chrome</a:t>
            </a:r>
          </a:p>
          <a:p>
            <a:pPr lvl="1"/>
            <a:r>
              <a:rPr lang="en-GB" sz="2000" dirty="0"/>
              <a:t>Right click index.html – open with chrome</a:t>
            </a:r>
          </a:p>
          <a:p>
            <a:r>
              <a:rPr lang="en-GB" sz="2000" dirty="0"/>
              <a:t>Press F12 to see the console</a:t>
            </a:r>
          </a:p>
          <a:p>
            <a:r>
              <a:rPr lang="en-GB" sz="2000" dirty="0"/>
              <a:t>Click a choice (rock, paper, scissors)</a:t>
            </a:r>
          </a:p>
          <a:p>
            <a:r>
              <a:rPr lang="en-GB" sz="2000" dirty="0"/>
              <a:t>Click the cat image</a:t>
            </a:r>
          </a:p>
          <a:p>
            <a:r>
              <a:rPr lang="en-GB" sz="2000" dirty="0"/>
              <a:t>Click the main header</a:t>
            </a:r>
          </a:p>
        </p:txBody>
      </p:sp>
    </p:spTree>
    <p:extLst>
      <p:ext uri="{BB962C8B-B14F-4D97-AF65-F5344CB8AC3E}">
        <p14:creationId xmlns:p14="http://schemas.microsoft.com/office/powerpoint/2010/main" val="241532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Computing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900"/>
              </a:spcBef>
            </a:pPr>
            <a:r>
              <a:rPr lang="en-GB" sz="2000" dirty="0">
                <a:solidFill>
                  <a:schemeClr val="tx1"/>
                </a:solidFill>
              </a:rPr>
              <a:t>Our awards</a:t>
            </a:r>
          </a:p>
          <a:p>
            <a:pPr lvl="1">
              <a:spcBef>
                <a:spcPts val="900"/>
              </a:spcBef>
            </a:pPr>
            <a:r>
              <a:rPr lang="en-GB" sz="1600" dirty="0">
                <a:solidFill>
                  <a:schemeClr val="tx1"/>
                </a:solidFill>
              </a:rPr>
              <a:t>Computer Science</a:t>
            </a:r>
          </a:p>
          <a:p>
            <a:pPr lvl="2">
              <a:spcBef>
                <a:spcPts val="900"/>
              </a:spcBef>
            </a:pPr>
            <a:r>
              <a:rPr lang="en-GB" sz="1200" dirty="0">
                <a:solidFill>
                  <a:schemeClr val="tx1"/>
                </a:solidFill>
              </a:rPr>
              <a:t>Computer Science (Cloud Technologies)</a:t>
            </a:r>
          </a:p>
          <a:p>
            <a:pPr lvl="2">
              <a:spcBef>
                <a:spcPts val="900"/>
              </a:spcBef>
            </a:pPr>
            <a:r>
              <a:rPr lang="en-GB" sz="1200" dirty="0">
                <a:solidFill>
                  <a:schemeClr val="tx1"/>
                </a:solidFill>
              </a:rPr>
              <a:t>Computer Science (Internet and Web Management)</a:t>
            </a:r>
          </a:p>
          <a:p>
            <a:pPr lvl="2">
              <a:spcBef>
                <a:spcPts val="900"/>
              </a:spcBef>
            </a:pPr>
            <a:r>
              <a:rPr lang="en-GB" sz="1200" dirty="0">
                <a:solidFill>
                  <a:schemeClr val="tx1"/>
                </a:solidFill>
              </a:rPr>
              <a:t>Computer Science (Network Computing)</a:t>
            </a:r>
          </a:p>
          <a:p>
            <a:pPr lvl="2">
              <a:spcBef>
                <a:spcPts val="900"/>
              </a:spcBef>
            </a:pPr>
            <a:r>
              <a:rPr lang="en-GB" sz="1200" dirty="0">
                <a:solidFill>
                  <a:schemeClr val="tx1"/>
                </a:solidFill>
              </a:rPr>
              <a:t>Computer Science (Software Development)</a:t>
            </a:r>
          </a:p>
          <a:p>
            <a:pPr lvl="1">
              <a:spcBef>
                <a:spcPts val="900"/>
              </a:spcBef>
            </a:pPr>
            <a:r>
              <a:rPr lang="en-GB" sz="1600" dirty="0">
                <a:solidFill>
                  <a:schemeClr val="tx1"/>
                </a:solidFill>
              </a:rPr>
              <a:t>Computer Science (Cyber Security)</a:t>
            </a:r>
          </a:p>
          <a:p>
            <a:pPr lvl="1">
              <a:spcBef>
                <a:spcPts val="900"/>
              </a:spcBef>
            </a:pPr>
            <a:r>
              <a:rPr lang="en-GB" sz="1600" dirty="0">
                <a:solidFill>
                  <a:schemeClr val="tx1"/>
                </a:solidFill>
              </a:rPr>
              <a:t>AI and Robotics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70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3439F6-49A2-4511-B04D-CBB3FA5B7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92F8CB7-0C94-4FED-BE48-729045E2F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Now lets take it to Alexa</a:t>
            </a:r>
          </a:p>
        </p:txBody>
      </p:sp>
    </p:spTree>
    <p:extLst>
      <p:ext uri="{BB962C8B-B14F-4D97-AF65-F5344CB8AC3E}">
        <p14:creationId xmlns:p14="http://schemas.microsoft.com/office/powerpoint/2010/main" val="3815896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NOTE: Skills Order of items to say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96516" y="987600"/>
            <a:ext cx="4992510" cy="280828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30" b="4454"/>
          <a:stretch/>
        </p:blipFill>
        <p:spPr>
          <a:xfrm>
            <a:off x="3925122" y="2886269"/>
            <a:ext cx="4769069" cy="181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34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755E-8641-43CD-912B-309C64EC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 in to Alexa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3F88-DB37-42EF-8392-AD254F6A8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hlinkClick r:id="rId2"/>
              </a:rPr>
              <a:t>https://developer.amazon.com/alexa/</a:t>
            </a:r>
            <a:endParaRPr lang="en-GB" sz="2000" dirty="0"/>
          </a:p>
          <a:p>
            <a:r>
              <a:rPr lang="en-GB" sz="2000" dirty="0"/>
              <a:t>Choose ‘Create Alexa Skills’</a:t>
            </a:r>
          </a:p>
          <a:p>
            <a:r>
              <a:rPr lang="en-GB" sz="2000" dirty="0"/>
              <a:t>Choose ‘Start A skill’</a:t>
            </a:r>
          </a:p>
        </p:txBody>
      </p:sp>
    </p:spTree>
    <p:extLst>
      <p:ext uri="{BB962C8B-B14F-4D97-AF65-F5344CB8AC3E}">
        <p14:creationId xmlns:p14="http://schemas.microsoft.com/office/powerpoint/2010/main" val="2227331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3A69-4403-486D-B61F-05E958AE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FECCF-34B6-41A9-B72A-EC98793BD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If you have created skills before you should see your list of skills. </a:t>
            </a:r>
          </a:p>
          <a:p>
            <a:r>
              <a:rPr lang="en-GB" sz="2000" dirty="0"/>
              <a:t>Otherwise you will have an information screen</a:t>
            </a:r>
          </a:p>
          <a:p>
            <a:r>
              <a:rPr lang="en-GB" sz="2000" dirty="0"/>
              <a:t>On either screen you will have a button ‘Create Skill’</a:t>
            </a:r>
          </a:p>
          <a:p>
            <a:r>
              <a:rPr lang="en-GB" sz="2000" dirty="0"/>
              <a:t>Click this button and you will be taken to the next screen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C6769-B00E-459A-A281-A1473BD84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356" y="2832773"/>
            <a:ext cx="2755675" cy="135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6C44-B1E1-4308-8BBF-C11BA77F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A5959-F583-41BE-925E-90E687EB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167593"/>
            <a:ext cx="8229600" cy="2808313"/>
          </a:xfrm>
        </p:spPr>
        <p:txBody>
          <a:bodyPr/>
          <a:lstStyle/>
          <a:p>
            <a:r>
              <a:rPr lang="en-GB" sz="2000" dirty="0"/>
              <a:t>Give it a name and language</a:t>
            </a:r>
          </a:p>
          <a:p>
            <a:r>
              <a:rPr lang="en-GB" sz="2000" dirty="0"/>
              <a:t>I’m calling it fee rock me</a:t>
            </a:r>
          </a:p>
          <a:p>
            <a:r>
              <a:rPr lang="en-GB" sz="2000" dirty="0"/>
              <a:t>Select English as the default language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BB47E-FF14-4E0B-AB7D-F2F558AF5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752" r="63555" b="51752"/>
          <a:stretch/>
        </p:blipFill>
        <p:spPr>
          <a:xfrm>
            <a:off x="5220072" y="2536180"/>
            <a:ext cx="3332560" cy="234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71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D4BD-4309-4D35-A189-3C1D88D1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68" y="152201"/>
            <a:ext cx="8229599" cy="857250"/>
          </a:xfrm>
        </p:spPr>
        <p:txBody>
          <a:bodyPr/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14C84-5E31-481E-A849-579045D9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70" y="771550"/>
            <a:ext cx="8229600" cy="2808313"/>
          </a:xfrm>
        </p:spPr>
        <p:txBody>
          <a:bodyPr/>
          <a:lstStyle/>
          <a:p>
            <a:r>
              <a:rPr lang="en-GB" sz="1800" dirty="0"/>
              <a:t>We are going to use the new beta service to code our skill (so we don’t have to use our AWS account)</a:t>
            </a:r>
          </a:p>
          <a:p>
            <a:r>
              <a:rPr lang="en-GB" sz="1800" dirty="0"/>
              <a:t>Choose ‘Custom’ and ‘Alexa Hosted’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D9B4F-3E21-4331-A076-175855068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766597"/>
            <a:ext cx="6343650" cy="325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94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D3A9-921D-458F-A5D7-5D8767CE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4F6C7-8043-421F-93FC-E423BB350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48" y="987574"/>
            <a:ext cx="8229600" cy="2808313"/>
          </a:xfrm>
        </p:spPr>
        <p:txBody>
          <a:bodyPr/>
          <a:lstStyle/>
          <a:p>
            <a:r>
              <a:rPr lang="en-GB" sz="1800" dirty="0"/>
              <a:t>Click the ’Create Skill’ button at the top of the screen and you should get the skill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58DC9-6400-416A-BD39-34F6FA318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5" y="1645253"/>
            <a:ext cx="7308305" cy="34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42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61A0-815E-48BD-AE12-F9EC9526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 Skill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7566-65D5-4590-871A-2BCD91DBA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This has set up a hello world skill with all the stages completed. </a:t>
            </a:r>
          </a:p>
          <a:p>
            <a:r>
              <a:rPr lang="en-GB" sz="2000" dirty="0"/>
              <a:t>Lets look at </a:t>
            </a:r>
            <a:r>
              <a:rPr lang="en-GB" dirty="0"/>
              <a:t>this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0584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AE1F-415B-44A1-ADD4-31709B14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on Invocation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FBEAAF-9AB2-4444-9A7B-AAA57F71E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C18CC-A8F2-4C1F-9422-7A23D2AD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11" y="1259375"/>
            <a:ext cx="7732835" cy="370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94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B090-42E6-4012-BEA7-09DF1022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about Invocation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9FB4-EFA6-4059-9EA0-5D0043EEA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131590"/>
            <a:ext cx="8229600" cy="3168351"/>
          </a:xfrm>
        </p:spPr>
        <p:txBody>
          <a:bodyPr>
            <a:normAutofit fontScale="62500" lnSpcReduction="20000"/>
          </a:bodyPr>
          <a:lstStyle/>
          <a:p>
            <a:r>
              <a:rPr lang="en-GB" sz="2600" dirty="0"/>
              <a:t>This should be something memorable and something the user is likely to say</a:t>
            </a:r>
          </a:p>
          <a:p>
            <a:r>
              <a:rPr lang="en-GB" sz="2600" dirty="0"/>
              <a:t>Your invocation name should be two or more words, and can contain only lower-case alphabetic characters, spaces between words, possessive apostrophes (for example, "</a:t>
            </a:r>
            <a:r>
              <a:rPr lang="en-GB" sz="2600" dirty="0" err="1"/>
              <a:t>sam's</a:t>
            </a:r>
            <a:r>
              <a:rPr lang="en-GB" sz="2600" dirty="0"/>
              <a:t> science trivia"), or periods used in abbreviations (for example, "a. b. c."). </a:t>
            </a:r>
          </a:p>
          <a:p>
            <a:r>
              <a:rPr lang="en-GB" sz="2600" dirty="0"/>
              <a:t>Other characters like numbers must be spelled out. For example, "twenty one".</a:t>
            </a:r>
            <a:br>
              <a:rPr lang="en-GB" sz="2600" dirty="0"/>
            </a:br>
            <a:br>
              <a:rPr lang="en-GB" sz="2600" dirty="0"/>
            </a:br>
            <a:r>
              <a:rPr lang="en-GB" sz="2600" dirty="0"/>
              <a:t>Invocation names cannot contain any of the Alexa skill launch phrases such as "launch", "ask", "tell", "load", "begin", and "enable". </a:t>
            </a:r>
          </a:p>
          <a:p>
            <a:r>
              <a:rPr lang="en-GB" sz="2600" dirty="0"/>
              <a:t>Wake words including "Alexa", "Amazon", "Echo", "Computer", or the words "skill" or "app" are not allowed. </a:t>
            </a:r>
          </a:p>
          <a:p>
            <a:r>
              <a:rPr lang="en-GB" sz="2600" dirty="0"/>
              <a:t>You can change this until the skill is published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97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FF19-6D89-4263-A4F0-D0EF8EC3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98DE3-A100-4F4C-A880-C27184F88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Needs some form of computer programming</a:t>
            </a:r>
          </a:p>
          <a:p>
            <a:r>
              <a:rPr lang="en-GB" dirty="0"/>
              <a:t>Programming done in a language</a:t>
            </a:r>
          </a:p>
        </p:txBody>
      </p:sp>
    </p:spTree>
    <p:extLst>
      <p:ext uri="{BB962C8B-B14F-4D97-AF65-F5344CB8AC3E}">
        <p14:creationId xmlns:p14="http://schemas.microsoft.com/office/powerpoint/2010/main" val="900795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F8AACA-E315-4DAB-BF53-E38568D26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707" y="1608658"/>
            <a:ext cx="6705881" cy="32098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898DBA-568F-4D70-9F64-AB77CF83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your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3127-B7CE-4C75-8F4E-F9962692C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988987"/>
            <a:ext cx="8229600" cy="2808313"/>
          </a:xfrm>
        </p:spPr>
        <p:txBody>
          <a:bodyPr/>
          <a:lstStyle/>
          <a:p>
            <a:r>
              <a:rPr lang="en-GB" sz="1800" dirty="0"/>
              <a:t>I’m leaving it as is</a:t>
            </a:r>
          </a:p>
          <a:p>
            <a:r>
              <a:rPr lang="en-GB" sz="1800" dirty="0"/>
              <a:t>If you change it - Save the model</a:t>
            </a:r>
          </a:p>
          <a:p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AE0811-6878-4D87-BA01-18D30544F5F0}"/>
              </a:ext>
            </a:extLst>
          </p:cNvPr>
          <p:cNvSpPr/>
          <p:nvPr/>
        </p:nvSpPr>
        <p:spPr>
          <a:xfrm>
            <a:off x="3342333" y="1897406"/>
            <a:ext cx="674915" cy="33507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767783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1994-FCED-4991-AD00-7843062A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E811C-8FF9-4DC7-A167-1540EE0E3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What the user wants to do is an intention – its what you ask to do</a:t>
            </a:r>
          </a:p>
          <a:p>
            <a:r>
              <a:rPr lang="en-GB" sz="1800" dirty="0"/>
              <a:t>Users can have lots of different intentions when using your skill</a:t>
            </a:r>
          </a:p>
          <a:p>
            <a:endParaRPr lang="en-GB" sz="1800" dirty="0"/>
          </a:p>
          <a:p>
            <a:r>
              <a:rPr lang="en-GB" sz="1800" dirty="0"/>
              <a:t>What sort of things could you ask when you first wake up in the morning?</a:t>
            </a:r>
          </a:p>
          <a:p>
            <a:endParaRPr lang="en-GB" sz="1800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622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B98B-3146-4B51-A832-36117AD9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88135-A225-4C87-9D9D-DA3263509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will notice you have been set up with 4 built in intents – cancel, help, stop and navigate home</a:t>
            </a:r>
          </a:p>
          <a:p>
            <a:r>
              <a:rPr lang="en-GB" dirty="0"/>
              <a:t>You have also been set up with a </a:t>
            </a:r>
            <a:r>
              <a:rPr lang="en-GB" dirty="0" err="1"/>
              <a:t>HelloWorldIntent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12575-BCA3-4668-BA1A-1F76AD20E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174" y="2472019"/>
            <a:ext cx="2855652" cy="247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27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8030-FF40-4A2C-91E0-F9EA0771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Click on </a:t>
            </a:r>
            <a:r>
              <a:rPr lang="en-GB" dirty="0" err="1">
                <a:solidFill>
                  <a:schemeClr val="tx1"/>
                </a:solidFill>
              </a:rPr>
              <a:t>HelloWorldIntent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53F4F7-E6FF-4BB7-8933-895CE5B8D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F34B5-3EB6-40E1-8440-46C064A55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0" y="1204139"/>
            <a:ext cx="7543800" cy="361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34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829D-958A-4C4E-8A04-07B5F430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Utterances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F7A69-489D-4174-9458-8A114ABF0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What the user will say – ways to express intents</a:t>
            </a:r>
          </a:p>
          <a:p>
            <a:r>
              <a:rPr lang="en-GB" dirty="0"/>
              <a:t>Best sourced from real people</a:t>
            </a:r>
          </a:p>
          <a:p>
            <a:r>
              <a:rPr lang="en-GB" dirty="0"/>
              <a:t>Usually add at least 7 – ideally around 30 per intent</a:t>
            </a:r>
          </a:p>
          <a:p>
            <a:endParaRPr lang="en-GB" dirty="0"/>
          </a:p>
          <a:p>
            <a:r>
              <a:rPr lang="en-GB" dirty="0"/>
              <a:t>You have </a:t>
            </a:r>
          </a:p>
          <a:p>
            <a:pPr lvl="1"/>
            <a:r>
              <a:rPr lang="en-GB" dirty="0"/>
              <a:t>Hello</a:t>
            </a:r>
          </a:p>
          <a:p>
            <a:pPr lvl="1"/>
            <a:r>
              <a:rPr lang="en-GB" dirty="0"/>
              <a:t>How are you</a:t>
            </a:r>
          </a:p>
          <a:p>
            <a:pPr lvl="1"/>
            <a:r>
              <a:rPr lang="en-GB" dirty="0"/>
              <a:t>Say hi world</a:t>
            </a:r>
          </a:p>
          <a:p>
            <a:pPr lvl="1"/>
            <a:r>
              <a:rPr lang="en-GB" dirty="0"/>
              <a:t>Say hi</a:t>
            </a:r>
          </a:p>
          <a:p>
            <a:pPr lvl="1"/>
            <a:r>
              <a:rPr lang="en-GB" dirty="0"/>
              <a:t>hi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D23FE-5028-4562-BC51-D55F9997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257578"/>
            <a:ext cx="5876872" cy="281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34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C5DF-EEDF-4B75-B244-A4789364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Utterances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EC14-2876-49CD-B159-A545DA6CF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solidFill>
                  <a:schemeClr val="tx1"/>
                </a:solidFill>
              </a:rPr>
              <a:t>With your wake up in the morning skill what would you utter?</a:t>
            </a:r>
          </a:p>
        </p:txBody>
      </p:sp>
    </p:spTree>
    <p:extLst>
      <p:ext uri="{BB962C8B-B14F-4D97-AF65-F5344CB8AC3E}">
        <p14:creationId xmlns:p14="http://schemas.microsoft.com/office/powerpoint/2010/main" val="3438971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212E-0D82-43A8-B657-090BBB5E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and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7BA2-A380-4326-9DA0-107E1FD67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Add another utterance to Hello World</a:t>
            </a:r>
          </a:p>
          <a:p>
            <a:endParaRPr lang="en-GB" sz="2000" dirty="0"/>
          </a:p>
          <a:p>
            <a:r>
              <a:rPr lang="en-GB" sz="2000" dirty="0"/>
              <a:t>Whenever you make a change it is best to save and build the model</a:t>
            </a:r>
          </a:p>
          <a:p>
            <a:r>
              <a:rPr lang="en-GB" sz="2000" dirty="0"/>
              <a:t>Press ‘Save Model’ and you will be notified it has saved successfully (the button will also grey out)</a:t>
            </a:r>
          </a:p>
          <a:p>
            <a:r>
              <a:rPr lang="en-GB" sz="2000" dirty="0"/>
              <a:t>Press ‘Build Model’ and the model will build (this may take some time)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74252-637A-4220-814A-73F0148A0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366" y="514350"/>
            <a:ext cx="3607594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00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35E7-6784-4B9F-89C1-E34ACF92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skill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63A76-C546-4859-8A1C-1FE3DF079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First we will test the skill on line in the tester in the kit</a:t>
            </a:r>
          </a:p>
          <a:p>
            <a:r>
              <a:rPr lang="en-GB" sz="1800" dirty="0"/>
              <a:t>Click on test at the top of the screen and change the skill testing to ‘development’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1B9EC-5184-473A-8ECE-64D42820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33" b="82844"/>
          <a:stretch/>
        </p:blipFill>
        <p:spPr>
          <a:xfrm>
            <a:off x="323031" y="2460577"/>
            <a:ext cx="8236282" cy="129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18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C740-7782-4725-AAE3-F2C2B244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2BD4-9A15-4AAF-92C8-C446CFAEF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Type in your invocation and press enter (or you can use the microphone if its set up)</a:t>
            </a:r>
          </a:p>
          <a:p>
            <a:r>
              <a:rPr lang="en-GB" sz="1800" dirty="0"/>
              <a:t>You should get a reply and a screen like the one below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A0027-ABF4-4B3D-907B-DEF40279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300143"/>
            <a:ext cx="5940152" cy="284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88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7B35-0C42-4045-9C30-B4C8F8DF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look at the 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57B3-1986-470F-BF09-DDDDFA91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3C5466-685B-4ED3-8E47-FD4C653F96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39" t="30952"/>
          <a:stretch/>
        </p:blipFill>
        <p:spPr>
          <a:xfrm>
            <a:off x="0" y="1131590"/>
            <a:ext cx="8676456" cy="389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9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1D5D-2A1C-47EB-AB12-6EA9AC6B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90364"/>
            <a:ext cx="6264695" cy="857250"/>
          </a:xfrm>
        </p:spPr>
        <p:txBody>
          <a:bodyPr/>
          <a:lstStyle/>
          <a:p>
            <a:r>
              <a:rPr lang="en-GB" dirty="0"/>
              <a:t>Lets have a look at one language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F674F-F024-4194-AB86-D46B0C25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813153"/>
            <a:ext cx="8229600" cy="2808313"/>
          </a:xfrm>
        </p:spPr>
        <p:txBody>
          <a:bodyPr/>
          <a:lstStyle/>
          <a:p>
            <a:r>
              <a:rPr lang="en-GB" b="1" dirty="0"/>
              <a:t>Jeff Atwood</a:t>
            </a:r>
            <a:r>
              <a:rPr lang="en-GB" dirty="0"/>
              <a:t>, co-founder of Stack Overflow, stated ‘I'll call Atwood's Law: any application that can be written in JavaScript, will eventually be written in JavaScript.’ (Atwood, 2007).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23E21-E969-4845-883C-219C14ED03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15" y="-27093"/>
            <a:ext cx="2298225" cy="229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11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8CE267-86BB-4B96-B826-3D3CF19DE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Creating our rock paper scissors cat skill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5F12191-C3E8-4655-85C6-7180BE992F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2773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290A-58FC-4227-ACAA-E4E016AF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Inputs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AB190-3B06-4FBE-82C0-F98E6D74D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 to the Build window</a:t>
            </a:r>
          </a:p>
        </p:txBody>
      </p:sp>
    </p:spTree>
    <p:extLst>
      <p:ext uri="{BB962C8B-B14F-4D97-AF65-F5344CB8AC3E}">
        <p14:creationId xmlns:p14="http://schemas.microsoft.com/office/powerpoint/2010/main" val="3884133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A92F-4EA0-46CB-8B69-F7DDAF45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BCEF1-23C4-4665-B4D3-33FCE2FAA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477" y="991385"/>
            <a:ext cx="8229600" cy="2808313"/>
          </a:xfrm>
        </p:spPr>
        <p:txBody>
          <a:bodyPr/>
          <a:lstStyle/>
          <a:p>
            <a:r>
              <a:rPr lang="en-GB" sz="2400" dirty="0">
                <a:solidFill>
                  <a:schemeClr val="tx1"/>
                </a:solidFill>
              </a:rPr>
              <a:t>Slots are things that hold values you can use</a:t>
            </a:r>
          </a:p>
          <a:p>
            <a:r>
              <a:rPr lang="en-GB" sz="2400" dirty="0">
                <a:solidFill>
                  <a:schemeClr val="tx1"/>
                </a:solidFill>
              </a:rPr>
              <a:t>Lets say we had a slot called ‘drink’ – what sort of values could it hold?</a:t>
            </a:r>
          </a:p>
          <a:p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Lets add a slot for our user choice in rock paper scissors cat</a:t>
            </a:r>
          </a:p>
          <a:p>
            <a:r>
              <a:rPr lang="en-GB" sz="2400" dirty="0">
                <a:solidFill>
                  <a:schemeClr val="tx1"/>
                </a:solidFill>
              </a:rPr>
              <a:t>Click on slot types</a:t>
            </a:r>
          </a:p>
          <a:p>
            <a:r>
              <a:rPr lang="en-GB" sz="2400" dirty="0">
                <a:solidFill>
                  <a:schemeClr val="tx1"/>
                </a:solidFill>
              </a:rPr>
              <a:t>Add a new slot (details on next slide)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1783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27AC-ACFA-47A3-8835-610BF42A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1FE33-8D21-4E63-A4B5-E8E2627D6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08768-041F-49A2-8A77-5BCA6C1D9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67" y="379804"/>
            <a:ext cx="7212217" cy="45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075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59A3-F820-4A4F-B42F-B5F199FA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Adding our utterances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942E3-0DC9-422B-88B9-D72A39C2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Click on intents</a:t>
            </a:r>
          </a:p>
          <a:p>
            <a:r>
              <a:rPr lang="en-GB" dirty="0"/>
              <a:t>Add a new intent (next slide)</a:t>
            </a:r>
          </a:p>
        </p:txBody>
      </p:sp>
    </p:spTree>
    <p:extLst>
      <p:ext uri="{BB962C8B-B14F-4D97-AF65-F5344CB8AC3E}">
        <p14:creationId xmlns:p14="http://schemas.microsoft.com/office/powerpoint/2010/main" val="15480639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7E64-0340-4997-988B-8D24B062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2BB0-A5C0-47C9-8029-18CEC6870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93248-7136-4F56-8F2F-41DAFDA62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82" y="393451"/>
            <a:ext cx="8753475" cy="300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8430CB-7ED6-46AE-A7C7-75479661F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31" y="3150840"/>
            <a:ext cx="86106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032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780C-0B86-4E8F-A1B3-4D9D738E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16B5C-6128-4FB4-89CC-B4114DA9F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Save and Build the model</a:t>
            </a:r>
          </a:p>
        </p:txBody>
      </p:sp>
    </p:spTree>
    <p:extLst>
      <p:ext uri="{BB962C8B-B14F-4D97-AF65-F5344CB8AC3E}">
        <p14:creationId xmlns:p14="http://schemas.microsoft.com/office/powerpoint/2010/main" val="17257857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C819-DF4B-4510-8FBB-865E624A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6B9BC-A3ED-49C6-9019-CC00D018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We need to add some code in the background (on the server)</a:t>
            </a:r>
          </a:p>
          <a:p>
            <a:endParaRPr lang="en-GB" sz="2400" dirty="0"/>
          </a:p>
          <a:p>
            <a:r>
              <a:rPr lang="en-GB" sz="2400" dirty="0"/>
              <a:t>We have a ‘magic’ link to the server</a:t>
            </a:r>
          </a:p>
        </p:txBody>
      </p:sp>
    </p:spTree>
    <p:extLst>
      <p:ext uri="{BB962C8B-B14F-4D97-AF65-F5344CB8AC3E}">
        <p14:creationId xmlns:p14="http://schemas.microsoft.com/office/powerpoint/2010/main" val="7784925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398E-E720-4E84-88A3-2BB0B7D2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129CE-6878-4CA9-9499-DEE95A234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Click on the code tab at the top and you will see a page similar to the one below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D9516-6CC8-487D-983B-DF18F2FA5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703" y="1898545"/>
            <a:ext cx="6501911" cy="31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466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5C22-0EB1-4A2A-A4C7-98F6E89A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45CD2-FC03-4D74-AB59-DBB5290E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err="1">
                <a:latin typeface="Consolas" panose="020B0609020204030204" pitchFamily="49" charset="0"/>
              </a:rPr>
              <a:t>const</a:t>
            </a:r>
            <a:r>
              <a:rPr lang="en-GB" sz="2000" dirty="0">
                <a:latin typeface="Consolas" panose="020B0609020204030204" pitchFamily="49" charset="0"/>
              </a:rPr>
              <a:t> Alexa = require('ask-</a:t>
            </a:r>
            <a:r>
              <a:rPr lang="en-GB" sz="2000" dirty="0" err="1">
                <a:latin typeface="Consolas" panose="020B0609020204030204" pitchFamily="49" charset="0"/>
              </a:rPr>
              <a:t>sdk</a:t>
            </a:r>
            <a:r>
              <a:rPr lang="en-GB" sz="2000" dirty="0">
                <a:latin typeface="Consolas" panose="020B0609020204030204" pitchFamily="49" charset="0"/>
              </a:rPr>
              <a:t>-core’);</a:t>
            </a:r>
          </a:p>
          <a:p>
            <a:endParaRPr lang="en-GB" sz="2000" dirty="0"/>
          </a:p>
          <a:p>
            <a:r>
              <a:rPr lang="en-GB" sz="2000" dirty="0"/>
              <a:t>This skill is using the new ask-</a:t>
            </a:r>
            <a:r>
              <a:rPr lang="en-GB" sz="2000" dirty="0" err="1"/>
              <a:t>sdk</a:t>
            </a:r>
            <a:r>
              <a:rPr lang="en-GB" sz="2000" dirty="0"/>
              <a:t>-core code to get most of the alexa functionality</a:t>
            </a:r>
          </a:p>
          <a:p>
            <a:r>
              <a:rPr lang="en-GB" sz="2000" dirty="0"/>
              <a:t>Details of this kit are shown at </a:t>
            </a:r>
            <a:r>
              <a:rPr lang="en-GB" sz="2000" dirty="0">
                <a:hlinkClick r:id="rId2"/>
              </a:rPr>
              <a:t>https://ask-sdk-for-nodejs.readthedocs.io/en/latest/index.html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69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CBD4-AFD7-48A7-9F90-21494037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Languages based on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BCFD-A0F2-49A8-B09D-0D25DE3AF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EcmaScript</a:t>
            </a:r>
            <a:endParaRPr lang="en-GB" dirty="0"/>
          </a:p>
          <a:p>
            <a:r>
              <a:rPr lang="en-GB" dirty="0"/>
              <a:t>TypeScript</a:t>
            </a:r>
          </a:p>
          <a:p>
            <a:r>
              <a:rPr lang="en-GB" dirty="0"/>
              <a:t>Dart</a:t>
            </a:r>
          </a:p>
          <a:p>
            <a:r>
              <a:rPr lang="en-GB" dirty="0"/>
              <a:t>Elm</a:t>
            </a:r>
          </a:p>
          <a:p>
            <a:r>
              <a:rPr lang="en-GB" dirty="0" err="1"/>
              <a:t>CoffeeScript</a:t>
            </a:r>
            <a:endParaRPr lang="en-GB" dirty="0"/>
          </a:p>
          <a:p>
            <a:r>
              <a:rPr lang="en-GB" dirty="0"/>
              <a:t>Reason</a:t>
            </a:r>
          </a:p>
          <a:p>
            <a:r>
              <a:rPr lang="en-GB" dirty="0"/>
              <a:t>Etc…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3716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EC4C-A92B-4404-A8ED-E2C6B924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E861-BE70-4090-BBEB-86FA14AA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These handle any intents the skill has</a:t>
            </a:r>
          </a:p>
          <a:p>
            <a:r>
              <a:rPr lang="en-GB" sz="2000" dirty="0"/>
              <a:t>For every intent we have there should be a handler</a:t>
            </a:r>
          </a:p>
          <a:p>
            <a:r>
              <a:rPr lang="en-GB" sz="2000" dirty="0" err="1"/>
              <a:t>LaunchRequestHandler</a:t>
            </a:r>
            <a:r>
              <a:rPr lang="en-GB" sz="2000" dirty="0"/>
              <a:t> – launches the intent we want to start with – when the user says </a:t>
            </a:r>
          </a:p>
          <a:p>
            <a:r>
              <a:rPr lang="en-GB" sz="2000" dirty="0"/>
              <a:t>Help, cancel, stop are built in</a:t>
            </a:r>
          </a:p>
          <a:p>
            <a:endParaRPr lang="en-GB" sz="2000" dirty="0"/>
          </a:p>
          <a:p>
            <a:r>
              <a:rPr lang="en-GB" sz="2000" dirty="0"/>
              <a:t>Each intent has a separate handler and code block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8791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7598-D3A2-459C-AC86-41860FAB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the launch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3567-B109-44DB-B2A9-A70C4A36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/>
              <a:t>Change</a:t>
            </a:r>
            <a:r>
              <a:rPr lang="en-GB" sz="2400" dirty="0"/>
              <a:t> the prompts in the Launch Handler</a:t>
            </a:r>
          </a:p>
          <a:p>
            <a:r>
              <a:rPr lang="en-GB" sz="2400" dirty="0" err="1">
                <a:latin typeface="Consolas" panose="020B0609020204030204" pitchFamily="49" charset="0"/>
              </a:rPr>
              <a:t>const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speechText</a:t>
            </a:r>
            <a:r>
              <a:rPr lang="en-GB" sz="2400" dirty="0">
                <a:latin typeface="Consolas" panose="020B0609020204030204" pitchFamily="49" charset="0"/>
              </a:rPr>
              <a:t> = "Welcome to my rock paper scissors cat game, please make your choice";</a:t>
            </a:r>
          </a:p>
          <a:p>
            <a:endParaRPr lang="en-GB" sz="2400" dirty="0">
              <a:latin typeface="Consolas" panose="020B0609020204030204" pitchFamily="49" charset="0"/>
            </a:endParaRPr>
          </a:p>
          <a:p>
            <a:r>
              <a:rPr lang="en-GB" sz="2400" dirty="0">
                <a:latin typeface="Consolas" panose="020B0609020204030204" pitchFamily="49" charset="0"/>
              </a:rPr>
              <a:t> .</a:t>
            </a:r>
            <a:r>
              <a:rPr lang="en-GB" sz="2400" dirty="0" err="1">
                <a:latin typeface="Consolas" panose="020B0609020204030204" pitchFamily="49" charset="0"/>
              </a:rPr>
              <a:t>reprompt</a:t>
            </a:r>
            <a:r>
              <a:rPr lang="en-GB" sz="2400" dirty="0">
                <a:latin typeface="Consolas" panose="020B0609020204030204" pitchFamily="49" charset="0"/>
              </a:rPr>
              <a:t>('Try rock, paper, scissors or cat')</a:t>
            </a:r>
          </a:p>
        </p:txBody>
      </p:sp>
    </p:spTree>
    <p:extLst>
      <p:ext uri="{BB962C8B-B14F-4D97-AF65-F5344CB8AC3E}">
        <p14:creationId xmlns:p14="http://schemas.microsoft.com/office/powerpoint/2010/main" val="29605477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F29B-38A9-4B54-9AE8-36290DC1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Linking our new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3FEA9-B747-4A33-BA6C-695498B3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Delete the hello world intent</a:t>
            </a:r>
          </a:p>
          <a:p>
            <a:r>
              <a:rPr lang="en-GB" sz="1800" dirty="0"/>
              <a:t>Add in the new handler in its place</a:t>
            </a:r>
          </a:p>
          <a:p>
            <a:endParaRPr lang="en-GB" sz="1800" dirty="0"/>
          </a:p>
          <a:p>
            <a:r>
              <a:rPr lang="en-GB" sz="1800" dirty="0"/>
              <a:t>Also change the </a:t>
            </a:r>
            <a:r>
              <a:rPr lang="en-GB" sz="1800" dirty="0" err="1"/>
              <a:t>exports.handler</a:t>
            </a:r>
            <a:r>
              <a:rPr lang="en-GB" sz="1800" dirty="0"/>
              <a:t> to have this new intent (towards the bottom of the code</a:t>
            </a:r>
          </a:p>
          <a:p>
            <a:endParaRPr lang="en-GB" sz="1800" dirty="0"/>
          </a:p>
          <a:p>
            <a:r>
              <a:rPr lang="en-GB" sz="1800" dirty="0"/>
              <a:t>You will get some crosses – we will sort those in a bit</a:t>
            </a:r>
          </a:p>
        </p:txBody>
      </p:sp>
    </p:spTree>
    <p:extLst>
      <p:ext uri="{BB962C8B-B14F-4D97-AF65-F5344CB8AC3E}">
        <p14:creationId xmlns:p14="http://schemas.microsoft.com/office/powerpoint/2010/main" val="14325176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DB93B-BEE0-43EA-A7D6-E1918458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Logic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9F708-8A9A-4FCF-AA84-407FE9D47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7305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34B49-B425-4000-B2D5-9E6207FE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can use the one we created!!!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CF00B-0DE8-4DC6-AD42-D99902475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Copy the </a:t>
            </a:r>
            <a:r>
              <a:rPr lang="en-GB" dirty="0" err="1"/>
              <a:t>playGame</a:t>
            </a:r>
            <a:r>
              <a:rPr lang="en-GB" dirty="0"/>
              <a:t> function from the web site to just before the lines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// This handler acts as the entry point for your skill, routing all request and response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// payloads to the handlers above. Make sure any new handlers or interceptors you’ve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// defined are included below. The order matters - they're processed top to bottom.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exports.handler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Alexa.SkillBuilders.custom</a:t>
            </a:r>
            <a:r>
              <a:rPr lang="en-GB" dirty="0">
                <a:latin typeface="Consolas" panose="020B0609020204030204" pitchFamily="49" charset="0"/>
              </a:rPr>
              <a:t>()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8731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C5C5C8-3316-4DDD-B454-3F9AD203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B0C80-A868-4F0B-AF50-70165CB6D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1941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AC5DA5-1346-4F82-BE0D-156C1763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5D068D-F270-4882-8D5A-0F5D66774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Copy in the </a:t>
            </a:r>
            <a:r>
              <a:rPr lang="en-GB" dirty="0" err="1"/>
              <a:t>displayOutput</a:t>
            </a:r>
            <a:r>
              <a:rPr lang="en-GB" dirty="0"/>
              <a:t> function below your </a:t>
            </a:r>
            <a:r>
              <a:rPr lang="en-GB" dirty="0" err="1"/>
              <a:t>playgame</a:t>
            </a:r>
            <a:r>
              <a:rPr lang="en-GB" dirty="0"/>
              <a:t> function</a:t>
            </a:r>
          </a:p>
          <a:p>
            <a:endParaRPr lang="en-GB" dirty="0"/>
          </a:p>
          <a:p>
            <a:r>
              <a:rPr lang="en-GB" dirty="0"/>
              <a:t>We need to make some changes</a:t>
            </a:r>
          </a:p>
        </p:txBody>
      </p:sp>
    </p:spTree>
    <p:extLst>
      <p:ext uri="{BB962C8B-B14F-4D97-AF65-F5344CB8AC3E}">
        <p14:creationId xmlns:p14="http://schemas.microsoft.com/office/powerpoint/2010/main" val="32597401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D638A-B87B-40F4-AC64-78D2530E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Sound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CD988-9A1F-4EFC-B12A-F4B7F63D9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SSML - </a:t>
            </a:r>
            <a:r>
              <a:rPr lang="en-GB" dirty="0">
                <a:hlinkClick r:id="rId2"/>
              </a:rPr>
              <a:t>https://developer.amazon.com/docs/custom-skills/speech-synthesis-markup-language-ssml-reference.html</a:t>
            </a:r>
            <a:endParaRPr lang="en-GB" dirty="0"/>
          </a:p>
          <a:p>
            <a:r>
              <a:rPr lang="en-GB" dirty="0"/>
              <a:t>Can test it in the test window</a:t>
            </a:r>
          </a:p>
          <a:p>
            <a:r>
              <a:rPr lang="en-GB" dirty="0"/>
              <a:t>We are using Sounds – using the inbuilt Alexa Sounds library</a:t>
            </a:r>
          </a:p>
          <a:p>
            <a:pPr lvl="1"/>
            <a:r>
              <a:rPr lang="en-GB" dirty="0">
                <a:hlinkClick r:id="rId3"/>
              </a:rPr>
              <a:t>https://developer.amazon.com/docs/custom-skills/ask-soundlibrary.html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9006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5587-4E25-40ED-9D4C-3624E9A4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DA5D0-7ED0-40B3-9FEC-9CD540336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Angry cat sound 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catSound</a:t>
            </a:r>
            <a:r>
              <a:rPr lang="en-GB" dirty="0">
                <a:latin typeface="Consolas" panose="020B0609020204030204" pitchFamily="49" charset="0"/>
              </a:rPr>
              <a:t> = "&lt;audio </a:t>
            </a:r>
            <a:r>
              <a:rPr lang="en-GB" dirty="0" err="1">
                <a:latin typeface="Consolas" panose="020B0609020204030204" pitchFamily="49" charset="0"/>
              </a:rPr>
              <a:t>src</a:t>
            </a:r>
            <a:r>
              <a:rPr lang="en-GB" dirty="0">
                <a:latin typeface="Consolas" panose="020B0609020204030204" pitchFamily="49" charset="0"/>
              </a:rPr>
              <a:t>='</a:t>
            </a:r>
            <a:r>
              <a:rPr lang="en-GB" dirty="0" err="1">
                <a:latin typeface="Consolas" panose="020B0609020204030204" pitchFamily="49" charset="0"/>
              </a:rPr>
              <a:t>soundbank</a:t>
            </a:r>
            <a:r>
              <a:rPr lang="en-GB" dirty="0">
                <a:latin typeface="Consolas" panose="020B0609020204030204" pitchFamily="49" charset="0"/>
              </a:rPr>
              <a:t>://</a:t>
            </a:r>
            <a:r>
              <a:rPr lang="en-GB" dirty="0" err="1">
                <a:latin typeface="Consolas" panose="020B0609020204030204" pitchFamily="49" charset="0"/>
              </a:rPr>
              <a:t>soundlibrary</a:t>
            </a:r>
            <a:r>
              <a:rPr lang="en-GB" dirty="0">
                <a:latin typeface="Consolas" panose="020B0609020204030204" pitchFamily="49" charset="0"/>
              </a:rPr>
              <a:t>/animals/amzn_sfx_cat_angry_meow_1x_01'/&gt;";</a:t>
            </a:r>
          </a:p>
          <a:p>
            <a:r>
              <a:rPr lang="en-GB" dirty="0"/>
              <a:t>Happy cat sound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catSound</a:t>
            </a:r>
            <a:r>
              <a:rPr lang="en-GB" dirty="0">
                <a:latin typeface="Consolas" panose="020B0609020204030204" pitchFamily="49" charset="0"/>
              </a:rPr>
              <a:t> = "&lt;audio </a:t>
            </a:r>
            <a:r>
              <a:rPr lang="en-GB" dirty="0" err="1">
                <a:latin typeface="Consolas" panose="020B0609020204030204" pitchFamily="49" charset="0"/>
              </a:rPr>
              <a:t>src</a:t>
            </a:r>
            <a:r>
              <a:rPr lang="en-GB" dirty="0">
                <a:latin typeface="Consolas" panose="020B0609020204030204" pitchFamily="49" charset="0"/>
              </a:rPr>
              <a:t>='</a:t>
            </a:r>
            <a:r>
              <a:rPr lang="en-GB" dirty="0" err="1">
                <a:latin typeface="Consolas" panose="020B0609020204030204" pitchFamily="49" charset="0"/>
              </a:rPr>
              <a:t>soundbank</a:t>
            </a:r>
            <a:r>
              <a:rPr lang="en-GB" dirty="0">
                <a:latin typeface="Consolas" panose="020B0609020204030204" pitchFamily="49" charset="0"/>
              </a:rPr>
              <a:t>://</a:t>
            </a:r>
            <a:r>
              <a:rPr lang="en-GB" dirty="0" err="1">
                <a:latin typeface="Consolas" panose="020B0609020204030204" pitchFamily="49" charset="0"/>
              </a:rPr>
              <a:t>soundlibrary</a:t>
            </a:r>
            <a:r>
              <a:rPr lang="en-GB" dirty="0">
                <a:latin typeface="Consolas" panose="020B0609020204030204" pitchFamily="49" charset="0"/>
              </a:rPr>
              <a:t>/animals/amzn_sfx_cat_meow_1x_01'/&gt;&lt;audio </a:t>
            </a:r>
            <a:r>
              <a:rPr lang="en-GB" dirty="0" err="1">
                <a:latin typeface="Consolas" panose="020B0609020204030204" pitchFamily="49" charset="0"/>
              </a:rPr>
              <a:t>src</a:t>
            </a:r>
            <a:r>
              <a:rPr lang="en-GB" dirty="0">
                <a:latin typeface="Consolas" panose="020B0609020204030204" pitchFamily="49" charset="0"/>
              </a:rPr>
              <a:t>='</a:t>
            </a:r>
            <a:r>
              <a:rPr lang="en-GB" dirty="0" err="1">
                <a:latin typeface="Consolas" panose="020B0609020204030204" pitchFamily="49" charset="0"/>
              </a:rPr>
              <a:t>soundbank</a:t>
            </a:r>
            <a:r>
              <a:rPr lang="en-GB" dirty="0">
                <a:latin typeface="Consolas" panose="020B0609020204030204" pitchFamily="49" charset="0"/>
              </a:rPr>
              <a:t>://</a:t>
            </a:r>
            <a:r>
              <a:rPr lang="en-GB" dirty="0" err="1">
                <a:latin typeface="Consolas" panose="020B0609020204030204" pitchFamily="49" charset="0"/>
              </a:rPr>
              <a:t>soundlibrary</a:t>
            </a:r>
            <a:r>
              <a:rPr lang="en-GB" dirty="0">
                <a:latin typeface="Consolas" panose="020B0609020204030204" pitchFamily="49" charset="0"/>
              </a:rPr>
              <a:t>/animals/amzn_sfx_cat_meow_1x_02'/&gt;";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34675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7DEE-1147-4F06-8CC6-556FE895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12864-F298-4C7D-8BA9-05BCDE7C4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rid of the web only bits</a:t>
            </a:r>
          </a:p>
          <a:p>
            <a:pPr lvl="1"/>
            <a:r>
              <a:rPr lang="en-GB" dirty="0"/>
              <a:t>Can comment them out with //</a:t>
            </a:r>
          </a:p>
          <a:p>
            <a:endParaRPr lang="en-GB" dirty="0"/>
          </a:p>
          <a:p>
            <a:r>
              <a:rPr lang="en-GB" dirty="0"/>
              <a:t>Add in the return for </a:t>
            </a:r>
            <a:r>
              <a:rPr lang="en-GB" dirty="0" err="1"/>
              <a:t>alexa</a:t>
            </a:r>
            <a:endParaRPr lang="en-GB" dirty="0"/>
          </a:p>
          <a:p>
            <a:r>
              <a:rPr lang="en-GB" dirty="0">
                <a:latin typeface="Consolas" panose="020B0609020204030204" pitchFamily="49" charset="0"/>
              </a:rPr>
              <a:t> return "&lt;speak&gt;" + </a:t>
            </a:r>
            <a:r>
              <a:rPr lang="en-GB" dirty="0" err="1">
                <a:latin typeface="Consolas" panose="020B0609020204030204" pitchFamily="49" charset="0"/>
              </a:rPr>
              <a:t>catSound</a:t>
            </a:r>
            <a:r>
              <a:rPr lang="en-GB" dirty="0">
                <a:latin typeface="Consolas" panose="020B0609020204030204" pitchFamily="49" charset="0"/>
              </a:rPr>
              <a:t> + </a:t>
            </a:r>
            <a:r>
              <a:rPr lang="en-GB" dirty="0" err="1">
                <a:latin typeface="Consolas" panose="020B0609020204030204" pitchFamily="49" charset="0"/>
              </a:rPr>
              <a:t>gameAnswer</a:t>
            </a:r>
            <a:r>
              <a:rPr lang="en-GB" dirty="0">
                <a:latin typeface="Consolas" panose="020B0609020204030204" pitchFamily="49" charset="0"/>
              </a:rPr>
              <a:t> + "&lt;/speak&gt;";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315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92" y="219110"/>
            <a:ext cx="8229599" cy="857250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JS - You can create more than web sites!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4" y="845105"/>
            <a:ext cx="4567806" cy="34258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520" y="4520785"/>
            <a:ext cx="8445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1800" dirty="0">
                <a:hlinkClick r:id="rId3"/>
              </a:rPr>
              <a:t>https://twitter.com/AJStacy06/status/857628546507968512</a:t>
            </a:r>
            <a:endParaRPr lang="en-GB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1800" dirty="0"/>
              <a:t>25,000 menu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2777229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8054-7E5E-444C-A45E-A32557EB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Save and test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F4288-7AA9-4689-A972-03699418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307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B0A3-B1D6-4491-AED8-371ABD29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Taking it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0C4E2-34E3-4028-A3AC-27D38CD85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Could make it play best of 5</a:t>
            </a:r>
          </a:p>
          <a:p>
            <a:r>
              <a:rPr lang="en-GB" dirty="0"/>
              <a:t>Could save the state of who plays and how many they won last time</a:t>
            </a:r>
          </a:p>
          <a:p>
            <a:r>
              <a:rPr lang="en-GB" dirty="0"/>
              <a:t>Could go further by adding AI – making Alexa ‘smart’</a:t>
            </a:r>
          </a:p>
          <a:p>
            <a:endParaRPr lang="en-GB" dirty="0"/>
          </a:p>
          <a:p>
            <a:r>
              <a:rPr lang="en-GB" dirty="0"/>
              <a:t>If you have time – try the first of these</a:t>
            </a:r>
          </a:p>
        </p:txBody>
      </p:sp>
    </p:spTree>
    <p:extLst>
      <p:ext uri="{BB962C8B-B14F-4D97-AF65-F5344CB8AC3E}">
        <p14:creationId xmlns:p14="http://schemas.microsoft.com/office/powerpoint/2010/main" val="11639268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67544" y="490364"/>
            <a:ext cx="8229599" cy="8572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0" i="0" kern="120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sz="2800" b="1" cap="all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</a:p>
        </p:txBody>
      </p:sp>
      <p:pic>
        <p:nvPicPr>
          <p:cNvPr id="5" name="Picture 2" descr="http://en.hdyo.org/assets/ask-question-1-ca45a12e5206bae44014e11cd3ced9f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059582"/>
            <a:ext cx="4016824" cy="30367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29417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/>
                <a:ea typeface="Arial Narrow Bold" pitchFamily="-109" charset="0"/>
                <a:cs typeface="Arial"/>
              </a:rPr>
              <a:t>Follow Us On:</a:t>
            </a:r>
            <a:endParaRPr lang="en-GB" dirty="0"/>
          </a:p>
        </p:txBody>
      </p:sp>
      <p:pic>
        <p:nvPicPr>
          <p:cNvPr id="6" name="Picture 16" descr="twitter_logo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616" y="1440664"/>
            <a:ext cx="900113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3"/>
          <p:cNvSpPr txBox="1">
            <a:spLocks/>
          </p:cNvSpPr>
          <p:nvPr/>
        </p:nvSpPr>
        <p:spPr>
          <a:xfrm>
            <a:off x="2267744" y="1483526"/>
            <a:ext cx="4848225" cy="1088223"/>
          </a:xfrm>
          <a:prstGeom prst="rect">
            <a:avLst/>
          </a:prstGeom>
          <a:ln w="19050">
            <a:noFill/>
          </a:ln>
        </p:spPr>
        <p:txBody>
          <a:bodyPr lIns="0" anchor="ctr">
            <a:normAutofit/>
          </a:bodyPr>
          <a:lstStyle/>
          <a:p>
            <a:pPr>
              <a:defRPr/>
            </a:pPr>
            <a:r>
              <a:rPr lang="en-GB" dirty="0"/>
              <a:t>@</a:t>
            </a:r>
            <a:r>
              <a:rPr lang="en-GB" dirty="0" err="1"/>
              <a:t>StaffsWebGroup</a:t>
            </a:r>
            <a:endParaRPr lang="en-GB" dirty="0"/>
          </a:p>
          <a:p>
            <a:pPr>
              <a:defRPr/>
            </a:pPr>
            <a:r>
              <a:rPr lang="en-GB" dirty="0"/>
              <a:t>@</a:t>
            </a:r>
            <a:r>
              <a:rPr lang="en-GB" dirty="0" err="1"/>
              <a:t>StaffsComputing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43894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9635 Powerpoint New end panel 16 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28AA-39DA-4618-BEA9-E484B428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Uses Of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747FF-F7CC-4E8C-AF4B-F08BF907C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000" dirty="0"/>
              <a:t>Websites</a:t>
            </a:r>
          </a:p>
          <a:p>
            <a:r>
              <a:rPr lang="en-GB" sz="2000" dirty="0"/>
              <a:t>Desktop Applications (e.g. visual studio code)</a:t>
            </a:r>
          </a:p>
          <a:p>
            <a:r>
              <a:rPr lang="en-GB" sz="2000" dirty="0"/>
              <a:t>Mobile Applications (</a:t>
            </a:r>
            <a:r>
              <a:rPr lang="en-GB" sz="2000" dirty="0" err="1"/>
              <a:t>e.g</a:t>
            </a:r>
            <a:r>
              <a:rPr lang="en-GB" sz="2000" dirty="0"/>
              <a:t> React Native)</a:t>
            </a:r>
          </a:p>
          <a:p>
            <a:r>
              <a:rPr lang="en-GB" sz="2000" dirty="0"/>
              <a:t>Backend Coding (NodeJS) / Package Handlers (NPM)</a:t>
            </a:r>
          </a:p>
          <a:p>
            <a:pPr lvl="1">
              <a:lnSpc>
                <a:spcPct val="120000"/>
              </a:lnSpc>
            </a:pPr>
            <a:r>
              <a:rPr lang="en-GB" sz="2000" dirty="0"/>
              <a:t>‘Node is designed to build scalable network applications’</a:t>
            </a:r>
            <a:r>
              <a:rPr lang="mr-IN" sz="2000" dirty="0"/>
              <a:t>…</a:t>
            </a:r>
            <a:r>
              <a:rPr lang="en-GB" sz="2000" dirty="0"/>
              <a:t>with </a:t>
            </a:r>
            <a:r>
              <a:rPr lang="en-GB" sz="2000" dirty="0" err="1"/>
              <a:t>npm</a:t>
            </a:r>
            <a:r>
              <a:rPr lang="en-GB" sz="2000" dirty="0"/>
              <a:t> </a:t>
            </a:r>
            <a:r>
              <a:rPr lang="mr-IN" sz="2000" dirty="0"/>
              <a:t>–</a:t>
            </a:r>
            <a:r>
              <a:rPr lang="en-GB" sz="2000" dirty="0"/>
              <a:t> ‘the largest ecosystem of open source libraries in the world’ </a:t>
            </a:r>
            <a:r>
              <a:rPr lang="mr-IN" sz="2000" dirty="0">
                <a:hlinkClick r:id="rId2"/>
              </a:rPr>
              <a:t>–</a:t>
            </a:r>
            <a:r>
              <a:rPr lang="en-GB" sz="2000" dirty="0"/>
              <a:t> </a:t>
            </a:r>
            <a:r>
              <a:rPr lang="en-GB" sz="2000" dirty="0">
                <a:hlinkClick r:id="rId2"/>
              </a:rPr>
              <a:t>https://nodejs.org/en/</a:t>
            </a:r>
            <a:endParaRPr lang="en-GB" sz="2000" dirty="0"/>
          </a:p>
          <a:p>
            <a:r>
              <a:rPr lang="en-GB" sz="2000" dirty="0"/>
              <a:t>Games (WebGL / Unity / </a:t>
            </a:r>
            <a:r>
              <a:rPr lang="en-GB" sz="2000" dirty="0" err="1"/>
              <a:t>GamePad</a:t>
            </a:r>
            <a:r>
              <a:rPr lang="en-GB" sz="2000" dirty="0"/>
              <a:t> API / </a:t>
            </a:r>
            <a:r>
              <a:rPr lang="en-GB" sz="2000" dirty="0" err="1"/>
              <a:t>AirConsole</a:t>
            </a:r>
            <a:r>
              <a:rPr lang="en-GB" sz="2000" dirty="0"/>
              <a:t>)</a:t>
            </a:r>
          </a:p>
          <a:p>
            <a:r>
              <a:rPr lang="en-GB" sz="2000" dirty="0"/>
              <a:t>Video and Camera Chats (WebRTC)</a:t>
            </a:r>
          </a:p>
          <a:p>
            <a:pPr lvl="1">
              <a:lnSpc>
                <a:spcPct val="120000"/>
              </a:lnSpc>
            </a:pP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38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F5A6-FCCC-4877-A677-D0B8E236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Uses Of JS (</a:t>
            </a:r>
            <a:r>
              <a:rPr lang="en-GB" dirty="0" err="1"/>
              <a:t>Cont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72E8C-2667-48C5-A402-2C45C4E8F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GB" sz="1950" dirty="0"/>
              <a:t>Programming home devices (Alexa / Google Home)</a:t>
            </a:r>
          </a:p>
          <a:p>
            <a:pPr lvl="1">
              <a:lnSpc>
                <a:spcPct val="120000"/>
              </a:lnSpc>
            </a:pPr>
            <a:r>
              <a:rPr lang="en-GB" sz="1950" dirty="0"/>
              <a:t>Via Amazon AWS lambda - Build for voice - https://developer.amazon.com/alexa-skills-kit</a:t>
            </a:r>
          </a:p>
          <a:p>
            <a:pPr lvl="1">
              <a:lnSpc>
                <a:spcPct val="120000"/>
              </a:lnSpc>
            </a:pPr>
            <a:r>
              <a:rPr lang="en-GB" sz="1950" dirty="0"/>
              <a:t>Via Google functions - Actions SDK - </a:t>
            </a:r>
            <a:r>
              <a:rPr lang="en-GB" sz="1950" dirty="0">
                <a:hlinkClick r:id="rId2"/>
              </a:rPr>
              <a:t>https://developers.google.com/actions/sdk/</a:t>
            </a:r>
            <a:endParaRPr lang="en-GB" sz="1950" dirty="0"/>
          </a:p>
          <a:p>
            <a:pPr>
              <a:lnSpc>
                <a:spcPct val="120000"/>
              </a:lnSpc>
            </a:pPr>
            <a:r>
              <a:rPr lang="en-GB" sz="1950" dirty="0"/>
              <a:t>Smart Watch Apps (Fitbit / pebble.js)</a:t>
            </a:r>
          </a:p>
          <a:p>
            <a:pPr>
              <a:lnSpc>
                <a:spcPct val="120000"/>
              </a:lnSpc>
            </a:pPr>
            <a:r>
              <a:rPr lang="en-GB" sz="1950" dirty="0"/>
              <a:t>Internet Of Things (Arduino / Raspberry Pi / Smart lights / Heating)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83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0D9F-976E-4E83-8231-660C911E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Uses Of JS (</a:t>
            </a:r>
            <a:r>
              <a:rPr lang="en-GB" dirty="0" err="1"/>
              <a:t>Cont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265D4-DF2B-4BB7-A6DD-64B35A034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dirty="0"/>
              <a:t>AI – using clever APIs – Google Vision, Watson</a:t>
            </a:r>
          </a:p>
          <a:p>
            <a:pPr>
              <a:lnSpc>
                <a:spcPct val="120000"/>
              </a:lnSpc>
            </a:pPr>
            <a:r>
              <a:rPr lang="en-GB" dirty="0"/>
              <a:t>Virtual and Augmented Reality (React 360 / </a:t>
            </a:r>
            <a:r>
              <a:rPr lang="en-GB" dirty="0" err="1"/>
              <a:t>WebXR</a:t>
            </a:r>
            <a:r>
              <a:rPr lang="en-GB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Google state that ‘The immersive web is a spectrum from complete reality to completely immersive, with various levels in between.’ (Google, 2018)</a:t>
            </a:r>
          </a:p>
          <a:p>
            <a:pPr>
              <a:lnSpc>
                <a:spcPct val="120000"/>
              </a:lnSpc>
            </a:pPr>
            <a:r>
              <a:rPr lang="en-GB" dirty="0"/>
              <a:t>ETC…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273096"/>
      </p:ext>
    </p:extLst>
  </p:cSld>
  <p:clrMapOvr>
    <a:masterClrMapping/>
  </p:clrMapOvr>
</p:sld>
</file>

<file path=ppt/theme/theme1.xml><?xml version="1.0" encoding="utf-8"?>
<a:theme xmlns:a="http://schemas.openxmlformats.org/drawingml/2006/main" name="New brand Powerpoint [16 9] 0905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brand Powerpoint [16 9] 090517.potx</Template>
  <TotalTime>2320</TotalTime>
  <Words>2633</Words>
  <Application>Microsoft Office PowerPoint</Application>
  <PresentationFormat>On-screen Show (16:9)</PresentationFormat>
  <Paragraphs>359</Paragraphs>
  <Slides>64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Arial Narrow</vt:lpstr>
      <vt:lpstr>Calibri</vt:lpstr>
      <vt:lpstr>Consolas</vt:lpstr>
      <vt:lpstr>Tahoma</vt:lpstr>
      <vt:lpstr>New brand Powerpoint [16 9] 090517</vt:lpstr>
      <vt:lpstr>PowerPoint Presentation</vt:lpstr>
      <vt:lpstr>Computing</vt:lpstr>
      <vt:lpstr>Computer Science</vt:lpstr>
      <vt:lpstr>Lets have a look at one language  JavaScript</vt:lpstr>
      <vt:lpstr>Languages based on JavaScript</vt:lpstr>
      <vt:lpstr>JS - You can create more than web sites!</vt:lpstr>
      <vt:lpstr>Current Uses Of JS</vt:lpstr>
      <vt:lpstr>Current Uses Of JS (Cont)</vt:lpstr>
      <vt:lpstr>Current Uses Of JS (Cont)</vt:lpstr>
      <vt:lpstr>JS and Media</vt:lpstr>
      <vt:lpstr>Its all about inputs and outputs</vt:lpstr>
      <vt:lpstr>We have a couple of hours</vt:lpstr>
      <vt:lpstr>What we will build</vt:lpstr>
      <vt:lpstr>Visual Studio Code</vt:lpstr>
      <vt:lpstr>Inputs</vt:lpstr>
      <vt:lpstr>Next – Get the user choice</vt:lpstr>
      <vt:lpstr>Next – Game Logic</vt:lpstr>
      <vt:lpstr>Next – Display the outputs</vt:lpstr>
      <vt:lpstr>Testing the page</vt:lpstr>
      <vt:lpstr>PowerPoint Presentation</vt:lpstr>
      <vt:lpstr>NOTE: Skills Order of items to say</vt:lpstr>
      <vt:lpstr>Log in to Alexa Developer</vt:lpstr>
      <vt:lpstr>Next</vt:lpstr>
      <vt:lpstr>Next</vt:lpstr>
      <vt:lpstr>Next</vt:lpstr>
      <vt:lpstr>Next</vt:lpstr>
      <vt:lpstr>Hello World Skill</vt:lpstr>
      <vt:lpstr>Click on Invocation</vt:lpstr>
      <vt:lpstr>More about Invocation name</vt:lpstr>
      <vt:lpstr>Choose your invocation</vt:lpstr>
      <vt:lpstr>Intents</vt:lpstr>
      <vt:lpstr>Intents</vt:lpstr>
      <vt:lpstr>Click on HelloWorldIntent</vt:lpstr>
      <vt:lpstr>Utterances</vt:lpstr>
      <vt:lpstr>Utterances</vt:lpstr>
      <vt:lpstr>Saving and Building</vt:lpstr>
      <vt:lpstr>Testing the skill</vt:lpstr>
      <vt:lpstr>Next</vt:lpstr>
      <vt:lpstr>Lets look at the inputs and outputs</vt:lpstr>
      <vt:lpstr>Creating our rock paper scissors cat skill</vt:lpstr>
      <vt:lpstr>Adding Inputs</vt:lpstr>
      <vt:lpstr>Slots</vt:lpstr>
      <vt:lpstr>PowerPoint Presentation</vt:lpstr>
      <vt:lpstr>Next – Adding our utterances</vt:lpstr>
      <vt:lpstr>PowerPoint Presentation</vt:lpstr>
      <vt:lpstr>Next</vt:lpstr>
      <vt:lpstr>Now…</vt:lpstr>
      <vt:lpstr>The code</vt:lpstr>
      <vt:lpstr>Code</vt:lpstr>
      <vt:lpstr>Handlers</vt:lpstr>
      <vt:lpstr>Change the launch</vt:lpstr>
      <vt:lpstr>Linking our new intent</vt:lpstr>
      <vt:lpstr>Game Logic</vt:lpstr>
      <vt:lpstr>We can use the one we created!!!</vt:lpstr>
      <vt:lpstr>Outputs</vt:lpstr>
      <vt:lpstr>Outputs</vt:lpstr>
      <vt:lpstr>Sound Changes</vt:lpstr>
      <vt:lpstr>Sounds</vt:lpstr>
      <vt:lpstr>Other changes</vt:lpstr>
      <vt:lpstr>Save and test it</vt:lpstr>
      <vt:lpstr>Taking it further</vt:lpstr>
      <vt:lpstr>PowerPoint Presentation</vt:lpstr>
      <vt:lpstr>Follow Us On:</vt:lpstr>
      <vt:lpstr>PowerPoint Presentation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Bank</dc:title>
  <dc:creator>WINTER Emma</dc:creator>
  <cp:lastModifiedBy>KNIGHT Fiona</cp:lastModifiedBy>
  <cp:revision>127</cp:revision>
  <cp:lastPrinted>2017-09-11T13:50:13Z</cp:lastPrinted>
  <dcterms:created xsi:type="dcterms:W3CDTF">2015-03-10T12:10:31Z</dcterms:created>
  <dcterms:modified xsi:type="dcterms:W3CDTF">2019-07-29T11:40:27Z</dcterms:modified>
</cp:coreProperties>
</file>