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43" r:id="rId2"/>
    <p:sldId id="304" r:id="rId3"/>
    <p:sldId id="331" r:id="rId4"/>
    <p:sldId id="305" r:id="rId5"/>
    <p:sldId id="392" r:id="rId6"/>
    <p:sldId id="270" r:id="rId7"/>
    <p:sldId id="390" r:id="rId8"/>
    <p:sldId id="394" r:id="rId9"/>
    <p:sldId id="282" r:id="rId10"/>
    <p:sldId id="307" r:id="rId11"/>
    <p:sldId id="395" r:id="rId12"/>
    <p:sldId id="306" r:id="rId13"/>
    <p:sldId id="399" r:id="rId14"/>
    <p:sldId id="396" r:id="rId15"/>
    <p:sldId id="397" r:id="rId16"/>
    <p:sldId id="398" r:id="rId17"/>
    <p:sldId id="400" r:id="rId18"/>
    <p:sldId id="401" r:id="rId19"/>
    <p:sldId id="402" r:id="rId20"/>
    <p:sldId id="403" r:id="rId21"/>
    <p:sldId id="404" r:id="rId22"/>
    <p:sldId id="310" r:id="rId23"/>
    <p:sldId id="259" r:id="rId24"/>
    <p:sldId id="260" r:id="rId25"/>
    <p:sldId id="322" r:id="rId26"/>
    <p:sldId id="323" r:id="rId27"/>
    <p:sldId id="324" r:id="rId28"/>
    <p:sldId id="326" r:id="rId29"/>
    <p:sldId id="328" r:id="rId30"/>
    <p:sldId id="264" r:id="rId31"/>
    <p:sldId id="263" r:id="rId32"/>
    <p:sldId id="266" r:id="rId33"/>
    <p:sldId id="325" r:id="rId34"/>
    <p:sldId id="329" r:id="rId35"/>
    <p:sldId id="408" r:id="rId36"/>
    <p:sldId id="330" r:id="rId37"/>
    <p:sldId id="332" r:id="rId38"/>
    <p:sldId id="333" r:id="rId39"/>
    <p:sldId id="336" r:id="rId40"/>
    <p:sldId id="339" r:id="rId41"/>
    <p:sldId id="286" r:id="rId42"/>
    <p:sldId id="409" r:id="rId43"/>
    <p:sldId id="410" r:id="rId44"/>
    <p:sldId id="411" r:id="rId45"/>
    <p:sldId id="412" r:id="rId46"/>
    <p:sldId id="413" r:id="rId47"/>
    <p:sldId id="414" r:id="rId48"/>
    <p:sldId id="415" r:id="rId49"/>
    <p:sldId id="416" r:id="rId50"/>
    <p:sldId id="417" r:id="rId51"/>
    <p:sldId id="342" r:id="rId52"/>
    <p:sldId id="372" r:id="rId53"/>
    <p:sldId id="278" r:id="rId54"/>
  </p:sldIdLst>
  <p:sldSz cx="9144000" cy="5143500" type="screen16x9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44786-3DBC-45D8-B630-99BD52952CAA}" v="77" dt="2019-05-09T09:54:05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67639" autoAdjust="0"/>
  </p:normalViewPr>
  <p:slideViewPr>
    <p:cSldViewPr snapToObjects="1" showGuides="1">
      <p:cViewPr varScale="1">
        <p:scale>
          <a:sx n="76" d="100"/>
          <a:sy n="76" d="100"/>
        </p:scale>
        <p:origin x="130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1368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IGHT Fiona" userId="70e018af-4964-432f-af00-93fd6bb7710c" providerId="ADAL" clId="{F6C44786-3DBC-45D8-B630-99BD52952CAA}"/>
    <pc:docChg chg="custSel addSld delSld modSld">
      <pc:chgData name="KNIGHT Fiona" userId="70e018af-4964-432f-af00-93fd6bb7710c" providerId="ADAL" clId="{F6C44786-3DBC-45D8-B630-99BD52952CAA}" dt="2019-05-09T09:54:22.154" v="1543" actId="20577"/>
      <pc:docMkLst>
        <pc:docMk/>
      </pc:docMkLst>
      <pc:sldChg chg="delSp modSp add">
        <pc:chgData name="KNIGHT Fiona" userId="70e018af-4964-432f-af00-93fd6bb7710c" providerId="ADAL" clId="{F6C44786-3DBC-45D8-B630-99BD52952CAA}" dt="2019-05-09T09:32:51.580" v="920" actId="20577"/>
        <pc:sldMkLst>
          <pc:docMk/>
          <pc:sldMk cId="3638709718" sldId="259"/>
        </pc:sldMkLst>
        <pc:spChg chg="mod">
          <ac:chgData name="KNIGHT Fiona" userId="70e018af-4964-432f-af00-93fd6bb7710c" providerId="ADAL" clId="{F6C44786-3DBC-45D8-B630-99BD52952CAA}" dt="2019-05-09T09:32:51.580" v="920" actId="20577"/>
          <ac:spMkLst>
            <pc:docMk/>
            <pc:sldMk cId="3638709718" sldId="259"/>
            <ac:spMk id="3" creationId="{11B53F88-DB37-42EF-8392-AD254F6A8B47}"/>
          </ac:spMkLst>
        </pc:spChg>
        <pc:spChg chg="del">
          <ac:chgData name="KNIGHT Fiona" userId="70e018af-4964-432f-af00-93fd6bb7710c" providerId="ADAL" clId="{F6C44786-3DBC-45D8-B630-99BD52952CAA}" dt="2019-05-09T09:32:26.877" v="884" actId="478"/>
          <ac:spMkLst>
            <pc:docMk/>
            <pc:sldMk cId="3638709718" sldId="259"/>
            <ac:spMk id="5" creationId="{8D3D9814-13BB-4128-A1B8-51A28B1EFC2B}"/>
          </ac:spMkLst>
        </pc:spChg>
        <pc:picChg chg="del">
          <ac:chgData name="KNIGHT Fiona" userId="70e018af-4964-432f-af00-93fd6bb7710c" providerId="ADAL" clId="{F6C44786-3DBC-45D8-B630-99BD52952CAA}" dt="2019-05-09T09:32:25.708" v="883" actId="478"/>
          <ac:picMkLst>
            <pc:docMk/>
            <pc:sldMk cId="3638709718" sldId="259"/>
            <ac:picMk id="4" creationId="{141DBEE5-CAC6-4F91-9D4B-D38EBA978691}"/>
          </ac:picMkLst>
        </pc:picChg>
      </pc:sldChg>
      <pc:sldChg chg="modSp add">
        <pc:chgData name="KNIGHT Fiona" userId="70e018af-4964-432f-af00-93fd6bb7710c" providerId="ADAL" clId="{F6C44786-3DBC-45D8-B630-99BD52952CAA}" dt="2019-05-09T09:33:24.500" v="925" actId="1076"/>
        <pc:sldMkLst>
          <pc:docMk/>
          <pc:sldMk cId="3581209212" sldId="260"/>
        </pc:sldMkLst>
        <pc:spChg chg="mod">
          <ac:chgData name="KNIGHT Fiona" userId="70e018af-4964-432f-af00-93fd6bb7710c" providerId="ADAL" clId="{F6C44786-3DBC-45D8-B630-99BD52952CAA}" dt="2019-05-09T09:33:22.259" v="924" actId="255"/>
          <ac:spMkLst>
            <pc:docMk/>
            <pc:sldMk cId="3581209212" sldId="260"/>
            <ac:spMk id="3" creationId="{29CFECCF-34B6-41A9-B72A-EC98793BD5C4}"/>
          </ac:spMkLst>
        </pc:spChg>
        <pc:picChg chg="mod">
          <ac:chgData name="KNIGHT Fiona" userId="70e018af-4964-432f-af00-93fd6bb7710c" providerId="ADAL" clId="{F6C44786-3DBC-45D8-B630-99BD52952CAA}" dt="2019-05-09T09:33:24.500" v="925" actId="1076"/>
          <ac:picMkLst>
            <pc:docMk/>
            <pc:sldMk cId="3581209212" sldId="260"/>
            <ac:picMk id="6" creationId="{440C6769-B00E-459A-A281-A1473BD849EE}"/>
          </ac:picMkLst>
        </pc:picChg>
      </pc:sldChg>
      <pc:sldChg chg="modSp add">
        <pc:chgData name="KNIGHT Fiona" userId="70e018af-4964-432f-af00-93fd6bb7710c" providerId="ADAL" clId="{F6C44786-3DBC-45D8-B630-99BD52952CAA}" dt="2019-05-09T09:37:31.739" v="995" actId="27636"/>
        <pc:sldMkLst>
          <pc:docMk/>
          <pc:sldMk cId="3601115956" sldId="263"/>
        </pc:sldMkLst>
        <pc:spChg chg="mod">
          <ac:chgData name="KNIGHT Fiona" userId="70e018af-4964-432f-af00-93fd6bb7710c" providerId="ADAL" clId="{F6C44786-3DBC-45D8-B630-99BD52952CAA}" dt="2019-05-09T09:37:31.739" v="995" actId="27636"/>
          <ac:spMkLst>
            <pc:docMk/>
            <pc:sldMk cId="3601115956" sldId="263"/>
            <ac:spMk id="3" creationId="{5ACF9FB4-EFA6-4059-9EA0-5D0043EEA678}"/>
          </ac:spMkLst>
        </pc:spChg>
      </pc:sldChg>
      <pc:sldChg chg="modSp add">
        <pc:chgData name="KNIGHT Fiona" userId="70e018af-4964-432f-af00-93fd6bb7710c" providerId="ADAL" clId="{F6C44786-3DBC-45D8-B630-99BD52952CAA}" dt="2019-05-09T09:37:06.900" v="991" actId="20577"/>
        <pc:sldMkLst>
          <pc:docMk/>
          <pc:sldMk cId="2200063482" sldId="264"/>
        </pc:sldMkLst>
        <pc:spChg chg="mod">
          <ac:chgData name="KNIGHT Fiona" userId="70e018af-4964-432f-af00-93fd6bb7710c" providerId="ADAL" clId="{F6C44786-3DBC-45D8-B630-99BD52952CAA}" dt="2019-05-09T09:37:06.900" v="991" actId="20577"/>
          <ac:spMkLst>
            <pc:docMk/>
            <pc:sldMk cId="2200063482" sldId="264"/>
            <ac:spMk id="3" creationId="{BE1E3127-B7CE-4C75-8F4E-F9962692C11A}"/>
          </ac:spMkLst>
        </pc:spChg>
      </pc:sldChg>
      <pc:sldChg chg="modSp add">
        <pc:chgData name="KNIGHT Fiona" userId="70e018af-4964-432f-af00-93fd6bb7710c" providerId="ADAL" clId="{F6C44786-3DBC-45D8-B630-99BD52952CAA}" dt="2019-05-09T09:38:01.689" v="997" actId="255"/>
        <pc:sldMkLst>
          <pc:docMk/>
          <pc:sldMk cId="3936327275" sldId="266"/>
        </pc:sldMkLst>
        <pc:spChg chg="mod">
          <ac:chgData name="KNIGHT Fiona" userId="70e018af-4964-432f-af00-93fd6bb7710c" providerId="ADAL" clId="{F6C44786-3DBC-45D8-B630-99BD52952CAA}" dt="2019-05-09T09:38:01.689" v="997" actId="255"/>
          <ac:spMkLst>
            <pc:docMk/>
            <pc:sldMk cId="3936327275" sldId="266"/>
            <ac:spMk id="3" creationId="{B3BE811C-8FF9-4DC7-A167-1540EE0E31C3}"/>
          </ac:spMkLst>
        </pc:spChg>
      </pc:sldChg>
      <pc:sldChg chg="modSp">
        <pc:chgData name="KNIGHT Fiona" userId="70e018af-4964-432f-af00-93fd6bb7710c" providerId="ADAL" clId="{F6C44786-3DBC-45D8-B630-99BD52952CAA}" dt="2019-05-09T09:43:14.508" v="1053" actId="255"/>
        <pc:sldMkLst>
          <pc:docMk/>
          <pc:sldMk cId="1809509435" sldId="286"/>
        </pc:sldMkLst>
        <pc:spChg chg="mod">
          <ac:chgData name="KNIGHT Fiona" userId="70e018af-4964-432f-af00-93fd6bb7710c" providerId="ADAL" clId="{F6C44786-3DBC-45D8-B630-99BD52952CAA}" dt="2019-05-09T09:43:14.508" v="1053" actId="255"/>
          <ac:spMkLst>
            <pc:docMk/>
            <pc:sldMk cId="1809509435" sldId="286"/>
            <ac:spMk id="3" creationId="{C443E861-BE70-4090-BBEB-86FA14AA0CAE}"/>
          </ac:spMkLst>
        </pc:spChg>
      </pc:sldChg>
      <pc:sldChg chg="modSp add">
        <pc:chgData name="KNIGHT Fiona" userId="70e018af-4964-432f-af00-93fd6bb7710c" providerId="ADAL" clId="{F6C44786-3DBC-45D8-B630-99BD52952CAA}" dt="2019-05-09T09:29:59.547" v="844" actId="1076"/>
        <pc:sldMkLst>
          <pc:docMk/>
          <pc:sldMk cId="1338800356" sldId="310"/>
        </pc:sldMkLst>
        <pc:picChg chg="mod">
          <ac:chgData name="KNIGHT Fiona" userId="70e018af-4964-432f-af00-93fd6bb7710c" providerId="ADAL" clId="{F6C44786-3DBC-45D8-B630-99BD52952CAA}" dt="2019-05-09T09:29:52.772" v="843" actId="1076"/>
          <ac:picMkLst>
            <pc:docMk/>
            <pc:sldMk cId="1338800356" sldId="310"/>
            <ac:picMk id="4" creationId="{00000000-0000-0000-0000-000000000000}"/>
          </ac:picMkLst>
        </pc:picChg>
        <pc:picChg chg="mod">
          <ac:chgData name="KNIGHT Fiona" userId="70e018af-4964-432f-af00-93fd6bb7710c" providerId="ADAL" clId="{F6C44786-3DBC-45D8-B630-99BD52952CAA}" dt="2019-05-09T09:29:59.547" v="844" actId="1076"/>
          <ac:picMkLst>
            <pc:docMk/>
            <pc:sldMk cId="1338800356" sldId="310"/>
            <ac:picMk id="6" creationId="{00000000-0000-0000-0000-000000000000}"/>
          </ac:picMkLst>
        </pc:picChg>
      </pc:sldChg>
      <pc:sldChg chg="modSp add">
        <pc:chgData name="KNIGHT Fiona" userId="70e018af-4964-432f-af00-93fd6bb7710c" providerId="ADAL" clId="{F6C44786-3DBC-45D8-B630-99BD52952CAA}" dt="2019-05-09T09:34:06.444" v="946" actId="255"/>
        <pc:sldMkLst>
          <pc:docMk/>
          <pc:sldMk cId="4079520434" sldId="322"/>
        </pc:sldMkLst>
        <pc:spChg chg="mod">
          <ac:chgData name="KNIGHT Fiona" userId="70e018af-4964-432f-af00-93fd6bb7710c" providerId="ADAL" clId="{F6C44786-3DBC-45D8-B630-99BD52952CAA}" dt="2019-05-09T09:34:06.444" v="946" actId="255"/>
          <ac:spMkLst>
            <pc:docMk/>
            <pc:sldMk cId="4079520434" sldId="322"/>
            <ac:spMk id="3" creationId="{7EDA5959-F583-41BE-925E-90E687EB30A2}"/>
          </ac:spMkLst>
        </pc:spChg>
        <pc:picChg chg="mod">
          <ac:chgData name="KNIGHT Fiona" userId="70e018af-4964-432f-af00-93fd6bb7710c" providerId="ADAL" clId="{F6C44786-3DBC-45D8-B630-99BD52952CAA}" dt="2019-05-09T09:33:45.555" v="927" actId="1076"/>
          <ac:picMkLst>
            <pc:docMk/>
            <pc:sldMk cId="4079520434" sldId="322"/>
            <ac:picMk id="5" creationId="{A59BB47E-FF14-4E0B-AB7D-F2F558AF5908}"/>
          </ac:picMkLst>
        </pc:picChg>
      </pc:sldChg>
      <pc:sldChg chg="modSp add">
        <pc:chgData name="KNIGHT Fiona" userId="70e018af-4964-432f-af00-93fd6bb7710c" providerId="ADAL" clId="{F6C44786-3DBC-45D8-B630-99BD52952CAA}" dt="2019-05-09T09:34:52.300" v="953" actId="1076"/>
        <pc:sldMkLst>
          <pc:docMk/>
          <pc:sldMk cId="2043552024" sldId="323"/>
        </pc:sldMkLst>
        <pc:spChg chg="mod">
          <ac:chgData name="KNIGHT Fiona" userId="70e018af-4964-432f-af00-93fd6bb7710c" providerId="ADAL" clId="{F6C44786-3DBC-45D8-B630-99BD52952CAA}" dt="2019-05-09T09:34:49.788" v="952" actId="1076"/>
          <ac:spMkLst>
            <pc:docMk/>
            <pc:sldMk cId="2043552024" sldId="323"/>
            <ac:spMk id="2" creationId="{7933D4BD-4309-4D35-A189-3C1D88D11755}"/>
          </ac:spMkLst>
        </pc:spChg>
        <pc:spChg chg="mod">
          <ac:chgData name="KNIGHT Fiona" userId="70e018af-4964-432f-af00-93fd6bb7710c" providerId="ADAL" clId="{F6C44786-3DBC-45D8-B630-99BD52952CAA}" dt="2019-05-09T09:34:52.300" v="953" actId="1076"/>
          <ac:spMkLst>
            <pc:docMk/>
            <pc:sldMk cId="2043552024" sldId="323"/>
            <ac:spMk id="3" creationId="{D4F14C84-5E31-481E-A849-579045D9D87A}"/>
          </ac:spMkLst>
        </pc:spChg>
        <pc:picChg chg="mod">
          <ac:chgData name="KNIGHT Fiona" userId="70e018af-4964-432f-af00-93fd6bb7710c" providerId="ADAL" clId="{F6C44786-3DBC-45D8-B630-99BD52952CAA}" dt="2019-05-09T09:34:36.156" v="950" actId="1076"/>
          <ac:picMkLst>
            <pc:docMk/>
            <pc:sldMk cId="2043552024" sldId="323"/>
            <ac:picMk id="4" creationId="{773D9B4F-3E21-4331-A076-175855068AB0}"/>
          </ac:picMkLst>
        </pc:picChg>
      </pc:sldChg>
      <pc:sldChg chg="modSp">
        <pc:chgData name="KNIGHT Fiona" userId="70e018af-4964-432f-af00-93fd6bb7710c" providerId="ADAL" clId="{F6C44786-3DBC-45D8-B630-99BD52952CAA}" dt="2019-05-09T09:35:33.372" v="956" actId="14100"/>
        <pc:sldMkLst>
          <pc:docMk/>
          <pc:sldMk cId="3439548535" sldId="324"/>
        </pc:sldMkLst>
        <pc:spChg chg="mod">
          <ac:chgData name="KNIGHT Fiona" userId="70e018af-4964-432f-af00-93fd6bb7710c" providerId="ADAL" clId="{F6C44786-3DBC-45D8-B630-99BD52952CAA}" dt="2019-05-09T09:35:29.124" v="955" actId="1076"/>
          <ac:spMkLst>
            <pc:docMk/>
            <pc:sldMk cId="3439548535" sldId="324"/>
            <ac:spMk id="3" creationId="{6C74F6C7-8043-421F-93FC-E423BB3500F7}"/>
          </ac:spMkLst>
        </pc:spChg>
        <pc:picChg chg="mod">
          <ac:chgData name="KNIGHT Fiona" userId="70e018af-4964-432f-af00-93fd6bb7710c" providerId="ADAL" clId="{F6C44786-3DBC-45D8-B630-99BD52952CAA}" dt="2019-05-09T09:35:33.372" v="956" actId="14100"/>
          <ac:picMkLst>
            <pc:docMk/>
            <pc:sldMk cId="3439548535" sldId="324"/>
            <ac:picMk id="4" creationId="{62F58DC9-6400-416A-BD39-34F6FA3187AC}"/>
          </ac:picMkLst>
        </pc:picChg>
      </pc:sldChg>
      <pc:sldChg chg="modSp add">
        <pc:chgData name="KNIGHT Fiona" userId="70e018af-4964-432f-af00-93fd6bb7710c" providerId="ADAL" clId="{F6C44786-3DBC-45D8-B630-99BD52952CAA}" dt="2019-05-09T09:38:29.212" v="1000" actId="1076"/>
        <pc:sldMkLst>
          <pc:docMk/>
          <pc:sldMk cId="4149564612" sldId="325"/>
        </pc:sldMkLst>
        <pc:spChg chg="mod">
          <ac:chgData name="KNIGHT Fiona" userId="70e018af-4964-432f-af00-93fd6bb7710c" providerId="ADAL" clId="{F6C44786-3DBC-45D8-B630-99BD52952CAA}" dt="2019-05-09T09:38:25.746" v="999" actId="255"/>
          <ac:spMkLst>
            <pc:docMk/>
            <pc:sldMk cId="4149564612" sldId="325"/>
            <ac:spMk id="3" creationId="{64B88135-A225-4C87-9D9D-DA32635090FD}"/>
          </ac:spMkLst>
        </pc:spChg>
        <pc:picChg chg="mod">
          <ac:chgData name="KNIGHT Fiona" userId="70e018af-4964-432f-af00-93fd6bb7710c" providerId="ADAL" clId="{F6C44786-3DBC-45D8-B630-99BD52952CAA}" dt="2019-05-09T09:38:29.212" v="1000" actId="1076"/>
          <ac:picMkLst>
            <pc:docMk/>
            <pc:sldMk cId="4149564612" sldId="325"/>
            <ac:picMk id="4" creationId="{FF512575-BCA3-4668-BA1A-1F76AD20EE7C}"/>
          </ac:picMkLst>
        </pc:picChg>
      </pc:sldChg>
      <pc:sldChg chg="modSp add">
        <pc:chgData name="KNIGHT Fiona" userId="70e018af-4964-432f-af00-93fd6bb7710c" providerId="ADAL" clId="{F6C44786-3DBC-45D8-B630-99BD52952CAA}" dt="2019-05-09T09:35:58.627" v="959" actId="255"/>
        <pc:sldMkLst>
          <pc:docMk/>
          <pc:sldMk cId="3920603561" sldId="326"/>
        </pc:sldMkLst>
        <pc:spChg chg="mod">
          <ac:chgData name="KNIGHT Fiona" userId="70e018af-4964-432f-af00-93fd6bb7710c" providerId="ADAL" clId="{F6C44786-3DBC-45D8-B630-99BD52952CAA}" dt="2019-05-09T09:35:58.627" v="959" actId="255"/>
          <ac:spMkLst>
            <pc:docMk/>
            <pc:sldMk cId="3920603561" sldId="326"/>
            <ac:spMk id="3" creationId="{27C27566-65D5-4590-871A-2BCD91DBA6C5}"/>
          </ac:spMkLst>
        </pc:spChg>
      </pc:sldChg>
      <pc:sldChg chg="addSp delSp modSp add">
        <pc:chgData name="KNIGHT Fiona" userId="70e018af-4964-432f-af00-93fd6bb7710c" providerId="ADAL" clId="{F6C44786-3DBC-45D8-B630-99BD52952CAA}" dt="2019-05-09T09:36:22.903" v="963"/>
        <pc:sldMkLst>
          <pc:docMk/>
          <pc:sldMk cId="104352356" sldId="328"/>
        </pc:sldMkLst>
        <pc:spChg chg="del">
          <ac:chgData name="KNIGHT Fiona" userId="70e018af-4964-432f-af00-93fd6bb7710c" providerId="ADAL" clId="{F6C44786-3DBC-45D8-B630-99BD52952CAA}" dt="2019-05-09T09:36:22.903" v="963"/>
          <ac:spMkLst>
            <pc:docMk/>
            <pc:sldMk cId="104352356" sldId="328"/>
            <ac:spMk id="3" creationId="{DEAC0EF0-FED1-4729-9B76-C777B5E3DFAF}"/>
          </ac:spMkLst>
        </pc:spChg>
        <pc:spChg chg="add mod">
          <ac:chgData name="KNIGHT Fiona" userId="70e018af-4964-432f-af00-93fd6bb7710c" providerId="ADAL" clId="{F6C44786-3DBC-45D8-B630-99BD52952CAA}" dt="2019-05-09T09:36:22.903" v="963"/>
          <ac:spMkLst>
            <pc:docMk/>
            <pc:sldMk cId="104352356" sldId="328"/>
            <ac:spMk id="5" creationId="{ACFBEAAF-9AB2-4444-9A7B-AAA57F71EAFD}"/>
          </ac:spMkLst>
        </pc:spChg>
      </pc:sldChg>
      <pc:sldChg chg="addSp delSp modSp add">
        <pc:chgData name="KNIGHT Fiona" userId="70e018af-4964-432f-af00-93fd6bb7710c" providerId="ADAL" clId="{F6C44786-3DBC-45D8-B630-99BD52952CAA}" dt="2019-05-09T09:38:45.177" v="1002"/>
        <pc:sldMkLst>
          <pc:docMk/>
          <pc:sldMk cId="183016364" sldId="329"/>
        </pc:sldMkLst>
        <pc:spChg chg="del">
          <ac:chgData name="KNIGHT Fiona" userId="70e018af-4964-432f-af00-93fd6bb7710c" providerId="ADAL" clId="{F6C44786-3DBC-45D8-B630-99BD52952CAA}" dt="2019-05-09T09:38:45.177" v="1002"/>
          <ac:spMkLst>
            <pc:docMk/>
            <pc:sldMk cId="183016364" sldId="329"/>
            <ac:spMk id="3" creationId="{6F48B1FB-0B8F-45C1-BF91-69AE268CD1D7}"/>
          </ac:spMkLst>
        </pc:spChg>
        <pc:spChg chg="add mod">
          <ac:chgData name="KNIGHT Fiona" userId="70e018af-4964-432f-af00-93fd6bb7710c" providerId="ADAL" clId="{F6C44786-3DBC-45D8-B630-99BD52952CAA}" dt="2019-05-09T09:38:45.177" v="1002"/>
          <ac:spMkLst>
            <pc:docMk/>
            <pc:sldMk cId="183016364" sldId="329"/>
            <ac:spMk id="5" creationId="{7753F4F7-E6FF-4BB7-8933-895CE5B8DFC7}"/>
          </ac:spMkLst>
        </pc:spChg>
      </pc:sldChg>
      <pc:sldChg chg="modSp">
        <pc:chgData name="KNIGHT Fiona" userId="70e018af-4964-432f-af00-93fd6bb7710c" providerId="ADAL" clId="{F6C44786-3DBC-45D8-B630-99BD52952CAA}" dt="2019-05-09T09:39:45.665" v="1007" actId="255"/>
        <pc:sldMkLst>
          <pc:docMk/>
          <pc:sldMk cId="1424736066" sldId="330"/>
        </pc:sldMkLst>
        <pc:spChg chg="mod">
          <ac:chgData name="KNIGHT Fiona" userId="70e018af-4964-432f-af00-93fd6bb7710c" providerId="ADAL" clId="{F6C44786-3DBC-45D8-B630-99BD52952CAA}" dt="2019-05-09T09:39:45.665" v="1007" actId="255"/>
          <ac:spMkLst>
            <pc:docMk/>
            <pc:sldMk cId="1424736066" sldId="330"/>
            <ac:spMk id="3" creationId="{05BB7BA2-A380-4326-9DA0-107E1FD67069}"/>
          </ac:spMkLst>
        </pc:spChg>
      </pc:sldChg>
      <pc:sldChg chg="modSp add">
        <pc:chgData name="KNIGHT Fiona" userId="70e018af-4964-432f-af00-93fd6bb7710c" providerId="ADAL" clId="{F6C44786-3DBC-45D8-B630-99BD52952CAA}" dt="2019-05-09T09:40:16.623" v="1010" actId="255"/>
        <pc:sldMkLst>
          <pc:docMk/>
          <pc:sldMk cId="2207767171" sldId="332"/>
        </pc:sldMkLst>
        <pc:spChg chg="mod">
          <ac:chgData name="KNIGHT Fiona" userId="70e018af-4964-432f-af00-93fd6bb7710c" providerId="ADAL" clId="{F6C44786-3DBC-45D8-B630-99BD52952CAA}" dt="2019-05-09T09:40:16.623" v="1010" actId="255"/>
          <ac:spMkLst>
            <pc:docMk/>
            <pc:sldMk cId="2207767171" sldId="332"/>
            <ac:spMk id="3" creationId="{B0263A76-C546-4859-8A1C-1FE3DF079335}"/>
          </ac:spMkLst>
        </pc:spChg>
      </pc:sldChg>
      <pc:sldChg chg="modSp">
        <pc:chgData name="KNIGHT Fiona" userId="70e018af-4964-432f-af00-93fd6bb7710c" providerId="ADAL" clId="{F6C44786-3DBC-45D8-B630-99BD52952CAA}" dt="2019-05-09T09:40:56.471" v="1045" actId="6549"/>
        <pc:sldMkLst>
          <pc:docMk/>
          <pc:sldMk cId="1554474848" sldId="333"/>
        </pc:sldMkLst>
        <pc:spChg chg="mod">
          <ac:chgData name="KNIGHT Fiona" userId="70e018af-4964-432f-af00-93fd6bb7710c" providerId="ADAL" clId="{F6C44786-3DBC-45D8-B630-99BD52952CAA}" dt="2019-05-09T09:40:36.253" v="1011" actId="27636"/>
          <ac:spMkLst>
            <pc:docMk/>
            <pc:sldMk cId="1554474848" sldId="333"/>
            <ac:spMk id="2" creationId="{D00DC740-7782-4725-AAE3-F2C2B244FF8C}"/>
          </ac:spMkLst>
        </pc:spChg>
        <pc:spChg chg="mod">
          <ac:chgData name="KNIGHT Fiona" userId="70e018af-4964-432f-af00-93fd6bb7710c" providerId="ADAL" clId="{F6C44786-3DBC-45D8-B630-99BD52952CAA}" dt="2019-05-09T09:40:56.471" v="1045" actId="6549"/>
          <ac:spMkLst>
            <pc:docMk/>
            <pc:sldMk cId="1554474848" sldId="333"/>
            <ac:spMk id="3" creationId="{1FCC2BD4-9A15-4AAF-92C8-C446CFAEF2B0}"/>
          </ac:spMkLst>
        </pc:spChg>
        <pc:picChg chg="mod">
          <ac:chgData name="KNIGHT Fiona" userId="70e018af-4964-432f-af00-93fd6bb7710c" providerId="ADAL" clId="{F6C44786-3DBC-45D8-B630-99BD52952CAA}" dt="2019-05-09T09:40:46.332" v="1013" actId="14100"/>
          <ac:picMkLst>
            <pc:docMk/>
            <pc:sldMk cId="1554474848" sldId="333"/>
            <ac:picMk id="4" creationId="{AF5A0027-ABF4-4B3D-907B-DEF40279802F}"/>
          </ac:picMkLst>
        </pc:picChg>
      </pc:sldChg>
      <pc:sldChg chg="modSp add">
        <pc:chgData name="KNIGHT Fiona" userId="70e018af-4964-432f-af00-93fd6bb7710c" providerId="ADAL" clId="{F6C44786-3DBC-45D8-B630-99BD52952CAA}" dt="2019-05-09T09:41:49.750" v="1050" actId="255"/>
        <pc:sldMkLst>
          <pc:docMk/>
          <pc:sldMk cId="4214622392" sldId="336"/>
        </pc:sldMkLst>
        <pc:spChg chg="mod">
          <ac:chgData name="KNIGHT Fiona" userId="70e018af-4964-432f-af00-93fd6bb7710c" providerId="ADAL" clId="{F6C44786-3DBC-45D8-B630-99BD52952CAA}" dt="2019-05-09T09:41:49.750" v="1050" actId="255"/>
          <ac:spMkLst>
            <pc:docMk/>
            <pc:sldMk cId="4214622392" sldId="336"/>
            <ac:spMk id="3" creationId="{BC3129CE-6878-4CA9-9499-DEE95A234CD0}"/>
          </ac:spMkLst>
        </pc:spChg>
      </pc:sldChg>
      <pc:sldChg chg="modSp">
        <pc:chgData name="KNIGHT Fiona" userId="70e018af-4964-432f-af00-93fd6bb7710c" providerId="ADAL" clId="{F6C44786-3DBC-45D8-B630-99BD52952CAA}" dt="2019-05-09T09:42:43.555" v="1051" actId="255"/>
        <pc:sldMkLst>
          <pc:docMk/>
          <pc:sldMk cId="1021332982" sldId="339"/>
        </pc:sldMkLst>
        <pc:spChg chg="mod">
          <ac:chgData name="KNIGHT Fiona" userId="70e018af-4964-432f-af00-93fd6bb7710c" providerId="ADAL" clId="{F6C44786-3DBC-45D8-B630-99BD52952CAA}" dt="2019-05-09T09:42:43.555" v="1051" actId="255"/>
          <ac:spMkLst>
            <pc:docMk/>
            <pc:sldMk cId="1021332982" sldId="339"/>
            <ac:spMk id="3" creationId="{37F45CD2-FC03-4D74-AB59-DBB5290E63E6}"/>
          </ac:spMkLst>
        </pc:spChg>
      </pc:sldChg>
      <pc:sldChg chg="modSp">
        <pc:chgData name="KNIGHT Fiona" userId="70e018af-4964-432f-af00-93fd6bb7710c" providerId="ADAL" clId="{F6C44786-3DBC-45D8-B630-99BD52952CAA}" dt="2019-05-09T09:22:00.105" v="147" actId="20577"/>
        <pc:sldMkLst>
          <pc:docMk/>
          <pc:sldMk cId="3655049248" sldId="397"/>
        </pc:sldMkLst>
        <pc:spChg chg="mod">
          <ac:chgData name="KNIGHT Fiona" userId="70e018af-4964-432f-af00-93fd6bb7710c" providerId="ADAL" clId="{F6C44786-3DBC-45D8-B630-99BD52952CAA}" dt="2019-05-09T09:22:00.105" v="147" actId="20577"/>
          <ac:spMkLst>
            <pc:docMk/>
            <pc:sldMk cId="3655049248" sldId="397"/>
            <ac:spMk id="2" creationId="{77607F2C-69FF-417A-B5B9-25A323AE7A4D}"/>
          </ac:spMkLst>
        </pc:spChg>
      </pc:sldChg>
      <pc:sldChg chg="modSp">
        <pc:chgData name="KNIGHT Fiona" userId="70e018af-4964-432f-af00-93fd6bb7710c" providerId="ADAL" clId="{F6C44786-3DBC-45D8-B630-99BD52952CAA}" dt="2019-05-09T09:24:28.078" v="470" actId="255"/>
        <pc:sldMkLst>
          <pc:docMk/>
          <pc:sldMk cId="3220220366" sldId="398"/>
        </pc:sldMkLst>
        <pc:spChg chg="mod">
          <ac:chgData name="KNIGHT Fiona" userId="70e018af-4964-432f-af00-93fd6bb7710c" providerId="ADAL" clId="{F6C44786-3DBC-45D8-B630-99BD52952CAA}" dt="2019-05-09T09:22:12.760" v="172" actId="20577"/>
          <ac:spMkLst>
            <pc:docMk/>
            <pc:sldMk cId="3220220366" sldId="398"/>
            <ac:spMk id="2" creationId="{80703DF3-0FC0-4573-AC8B-D77FCAA3DCA4}"/>
          </ac:spMkLst>
        </pc:spChg>
        <pc:spChg chg="mod">
          <ac:chgData name="KNIGHT Fiona" userId="70e018af-4964-432f-af00-93fd6bb7710c" providerId="ADAL" clId="{F6C44786-3DBC-45D8-B630-99BD52952CAA}" dt="2019-05-09T09:24:28.078" v="470" actId="255"/>
          <ac:spMkLst>
            <pc:docMk/>
            <pc:sldMk cId="3220220366" sldId="398"/>
            <ac:spMk id="3" creationId="{3ABAB1E5-88A6-4743-9509-644DA9B98F25}"/>
          </ac:spMkLst>
        </pc:spChg>
      </pc:sldChg>
      <pc:sldChg chg="modSp add">
        <pc:chgData name="KNIGHT Fiona" userId="70e018af-4964-432f-af00-93fd6bb7710c" providerId="ADAL" clId="{F6C44786-3DBC-45D8-B630-99BD52952CAA}" dt="2019-05-09T09:24:20.874" v="469" actId="255"/>
        <pc:sldMkLst>
          <pc:docMk/>
          <pc:sldMk cId="3204025755" sldId="400"/>
        </pc:sldMkLst>
        <pc:spChg chg="mod">
          <ac:chgData name="KNIGHT Fiona" userId="70e018af-4964-432f-af00-93fd6bb7710c" providerId="ADAL" clId="{F6C44786-3DBC-45D8-B630-99BD52952CAA}" dt="2019-05-09T09:22:25.704" v="195" actId="20577"/>
          <ac:spMkLst>
            <pc:docMk/>
            <pc:sldMk cId="3204025755" sldId="400"/>
            <ac:spMk id="2" creationId="{4BB34E2D-0641-4DB6-8AE4-CED5C350599D}"/>
          </ac:spMkLst>
        </pc:spChg>
        <pc:spChg chg="mod">
          <ac:chgData name="KNIGHT Fiona" userId="70e018af-4964-432f-af00-93fd6bb7710c" providerId="ADAL" clId="{F6C44786-3DBC-45D8-B630-99BD52952CAA}" dt="2019-05-09T09:24:20.874" v="469" actId="255"/>
          <ac:spMkLst>
            <pc:docMk/>
            <pc:sldMk cId="3204025755" sldId="400"/>
            <ac:spMk id="3" creationId="{3F22588C-DC7F-42F5-9C59-8A0A04C893DA}"/>
          </ac:spMkLst>
        </pc:spChg>
      </pc:sldChg>
      <pc:sldChg chg="modSp add">
        <pc:chgData name="KNIGHT Fiona" userId="70e018af-4964-432f-af00-93fd6bb7710c" providerId="ADAL" clId="{F6C44786-3DBC-45D8-B630-99BD52952CAA}" dt="2019-05-09T09:24:13.934" v="468" actId="255"/>
        <pc:sldMkLst>
          <pc:docMk/>
          <pc:sldMk cId="665779256" sldId="401"/>
        </pc:sldMkLst>
        <pc:spChg chg="mod">
          <ac:chgData name="KNIGHT Fiona" userId="70e018af-4964-432f-af00-93fd6bb7710c" providerId="ADAL" clId="{F6C44786-3DBC-45D8-B630-99BD52952CAA}" dt="2019-05-09T09:22:41.640" v="218" actId="20577"/>
          <ac:spMkLst>
            <pc:docMk/>
            <pc:sldMk cId="665779256" sldId="401"/>
            <ac:spMk id="2" creationId="{2FE3B7A6-7B6D-4BA9-8463-E37109B29603}"/>
          </ac:spMkLst>
        </pc:spChg>
        <pc:spChg chg="mod">
          <ac:chgData name="KNIGHT Fiona" userId="70e018af-4964-432f-af00-93fd6bb7710c" providerId="ADAL" clId="{F6C44786-3DBC-45D8-B630-99BD52952CAA}" dt="2019-05-09T09:24:13.934" v="468" actId="255"/>
          <ac:spMkLst>
            <pc:docMk/>
            <pc:sldMk cId="665779256" sldId="401"/>
            <ac:spMk id="3" creationId="{5E66F7F3-4662-43C5-8D5D-6FBCD33F2179}"/>
          </ac:spMkLst>
        </pc:spChg>
      </pc:sldChg>
      <pc:sldChg chg="modSp add modNotes">
        <pc:chgData name="KNIGHT Fiona" userId="70e018af-4964-432f-af00-93fd6bb7710c" providerId="ADAL" clId="{F6C44786-3DBC-45D8-B630-99BD52952CAA}" dt="2019-05-09T09:26:01.049" v="564" actId="20577"/>
        <pc:sldMkLst>
          <pc:docMk/>
          <pc:sldMk cId="2654568559" sldId="402"/>
        </pc:sldMkLst>
        <pc:spChg chg="mod">
          <ac:chgData name="KNIGHT Fiona" userId="70e018af-4964-432f-af00-93fd6bb7710c" providerId="ADAL" clId="{F6C44786-3DBC-45D8-B630-99BD52952CAA}" dt="2019-05-09T09:24:58.416" v="499" actId="20577"/>
          <ac:spMkLst>
            <pc:docMk/>
            <pc:sldMk cId="2654568559" sldId="402"/>
            <ac:spMk id="2" creationId="{BB1243B5-369A-4AF6-B88F-BDF57CF242D4}"/>
          </ac:spMkLst>
        </pc:spChg>
        <pc:spChg chg="mod">
          <ac:chgData name="KNIGHT Fiona" userId="70e018af-4964-432f-af00-93fd6bb7710c" providerId="ADAL" clId="{F6C44786-3DBC-45D8-B630-99BD52952CAA}" dt="2019-05-09T09:26:01.049" v="564" actId="20577"/>
          <ac:spMkLst>
            <pc:docMk/>
            <pc:sldMk cId="2654568559" sldId="402"/>
            <ac:spMk id="3" creationId="{15DB3607-510B-4D1B-8CA1-DFA0F26BB3FA}"/>
          </ac:spMkLst>
        </pc:spChg>
      </pc:sldChg>
      <pc:sldChg chg="modSp add">
        <pc:chgData name="KNIGHT Fiona" userId="70e018af-4964-432f-af00-93fd6bb7710c" providerId="ADAL" clId="{F6C44786-3DBC-45D8-B630-99BD52952CAA}" dt="2019-05-09T09:28:15.583" v="811" actId="255"/>
        <pc:sldMkLst>
          <pc:docMk/>
          <pc:sldMk cId="596277002" sldId="403"/>
        </pc:sldMkLst>
        <pc:spChg chg="mod">
          <ac:chgData name="KNIGHT Fiona" userId="70e018af-4964-432f-af00-93fd6bb7710c" providerId="ADAL" clId="{F6C44786-3DBC-45D8-B630-99BD52952CAA}" dt="2019-05-09T09:26:20.313" v="581" actId="20577"/>
          <ac:spMkLst>
            <pc:docMk/>
            <pc:sldMk cId="596277002" sldId="403"/>
            <ac:spMk id="2" creationId="{78C198C2-11D2-4E77-8091-AFF8B90077A5}"/>
          </ac:spMkLst>
        </pc:spChg>
        <pc:spChg chg="mod">
          <ac:chgData name="KNIGHT Fiona" userId="70e018af-4964-432f-af00-93fd6bb7710c" providerId="ADAL" clId="{F6C44786-3DBC-45D8-B630-99BD52952CAA}" dt="2019-05-09T09:28:15.583" v="811" actId="255"/>
          <ac:spMkLst>
            <pc:docMk/>
            <pc:sldMk cId="596277002" sldId="403"/>
            <ac:spMk id="3" creationId="{BC60B5DB-92C0-4FD6-B89C-281640CF2E26}"/>
          </ac:spMkLst>
        </pc:spChg>
      </pc:sldChg>
      <pc:sldChg chg="addSp delSp modSp add">
        <pc:chgData name="KNIGHT Fiona" userId="70e018af-4964-432f-af00-93fd6bb7710c" providerId="ADAL" clId="{F6C44786-3DBC-45D8-B630-99BD52952CAA}" dt="2019-05-09T09:28:37.145" v="838" actId="20577"/>
        <pc:sldMkLst>
          <pc:docMk/>
          <pc:sldMk cId="4175941194" sldId="404"/>
        </pc:sldMkLst>
        <pc:spChg chg="del">
          <ac:chgData name="KNIGHT Fiona" userId="70e018af-4964-432f-af00-93fd6bb7710c" providerId="ADAL" clId="{F6C44786-3DBC-45D8-B630-99BD52952CAA}" dt="2019-05-09T09:28:27.442" v="813"/>
          <ac:spMkLst>
            <pc:docMk/>
            <pc:sldMk cId="4175941194" sldId="404"/>
            <ac:spMk id="2" creationId="{9DBBD010-D483-4007-94F5-723F3721793B}"/>
          </ac:spMkLst>
        </pc:spChg>
        <pc:spChg chg="del">
          <ac:chgData name="KNIGHT Fiona" userId="70e018af-4964-432f-af00-93fd6bb7710c" providerId="ADAL" clId="{F6C44786-3DBC-45D8-B630-99BD52952CAA}" dt="2019-05-09T09:28:27.442" v="813"/>
          <ac:spMkLst>
            <pc:docMk/>
            <pc:sldMk cId="4175941194" sldId="404"/>
            <ac:spMk id="3" creationId="{85387DAC-1402-46B6-A7C9-BB3B517B11F2}"/>
          </ac:spMkLst>
        </pc:spChg>
        <pc:spChg chg="add mod">
          <ac:chgData name="KNIGHT Fiona" userId="70e018af-4964-432f-af00-93fd6bb7710c" providerId="ADAL" clId="{F6C44786-3DBC-45D8-B630-99BD52952CAA}" dt="2019-05-09T09:28:27.442" v="813"/>
          <ac:spMkLst>
            <pc:docMk/>
            <pc:sldMk cId="4175941194" sldId="404"/>
            <ac:spMk id="4" creationId="{503439F6-49A2-4511-B04D-CBB3FA5B77EE}"/>
          </ac:spMkLst>
        </pc:spChg>
        <pc:spChg chg="add mod">
          <ac:chgData name="KNIGHT Fiona" userId="70e018af-4964-432f-af00-93fd6bb7710c" providerId="ADAL" clId="{F6C44786-3DBC-45D8-B630-99BD52952CAA}" dt="2019-05-09T09:28:37.145" v="838" actId="20577"/>
          <ac:spMkLst>
            <pc:docMk/>
            <pc:sldMk cId="4175941194" sldId="404"/>
            <ac:spMk id="5" creationId="{F92F8CB7-0C94-4FED-BE48-729045E2F4E4}"/>
          </ac:spMkLst>
        </pc:spChg>
      </pc:sldChg>
      <pc:sldChg chg="add del">
        <pc:chgData name="KNIGHT Fiona" userId="70e018af-4964-432f-af00-93fd6bb7710c" providerId="ADAL" clId="{F6C44786-3DBC-45D8-B630-99BD52952CAA}" dt="2019-05-09T09:32:58.121" v="922" actId="2696"/>
        <pc:sldMkLst>
          <pc:docMk/>
          <pc:sldMk cId="995860382" sldId="405"/>
        </pc:sldMkLst>
      </pc:sldChg>
      <pc:sldChg chg="add del">
        <pc:chgData name="KNIGHT Fiona" userId="70e018af-4964-432f-af00-93fd6bb7710c" providerId="ADAL" clId="{F6C44786-3DBC-45D8-B630-99BD52952CAA}" dt="2019-05-09T09:41:37.800" v="1049" actId="2696"/>
        <pc:sldMkLst>
          <pc:docMk/>
          <pc:sldMk cId="1639894129" sldId="405"/>
        </pc:sldMkLst>
      </pc:sldChg>
      <pc:sldChg chg="add del">
        <pc:chgData name="KNIGHT Fiona" userId="70e018af-4964-432f-af00-93fd6bb7710c" providerId="ADAL" clId="{F6C44786-3DBC-45D8-B630-99BD52952CAA}" dt="2019-05-09T09:32:57.080" v="921" actId="2696"/>
        <pc:sldMkLst>
          <pc:docMk/>
          <pc:sldMk cId="673071189" sldId="406"/>
        </pc:sldMkLst>
      </pc:sldChg>
      <pc:sldChg chg="add del">
        <pc:chgData name="KNIGHT Fiona" userId="70e018af-4964-432f-af00-93fd6bb7710c" providerId="ADAL" clId="{F6C44786-3DBC-45D8-B630-99BD52952CAA}" dt="2019-05-09T09:41:35.976" v="1048" actId="2696"/>
        <pc:sldMkLst>
          <pc:docMk/>
          <pc:sldMk cId="1092361797" sldId="406"/>
        </pc:sldMkLst>
      </pc:sldChg>
      <pc:sldChg chg="add del">
        <pc:chgData name="KNIGHT Fiona" userId="70e018af-4964-432f-af00-93fd6bb7710c" providerId="ADAL" clId="{F6C44786-3DBC-45D8-B630-99BD52952CAA}" dt="2019-05-09T09:36:17.597" v="962" actId="2696"/>
        <pc:sldMkLst>
          <pc:docMk/>
          <pc:sldMk cId="1471290326" sldId="407"/>
        </pc:sldMkLst>
      </pc:sldChg>
      <pc:sldChg chg="add del">
        <pc:chgData name="KNIGHT Fiona" userId="70e018af-4964-432f-af00-93fd6bb7710c" providerId="ADAL" clId="{F6C44786-3DBC-45D8-B630-99BD52952CAA}" dt="2019-05-09T09:41:34.803" v="1047" actId="2696"/>
        <pc:sldMkLst>
          <pc:docMk/>
          <pc:sldMk cId="1833398180" sldId="407"/>
        </pc:sldMkLst>
      </pc:sldChg>
      <pc:sldChg chg="modSp add">
        <pc:chgData name="KNIGHT Fiona" userId="70e018af-4964-432f-af00-93fd6bb7710c" providerId="ADAL" clId="{F6C44786-3DBC-45D8-B630-99BD52952CAA}" dt="2019-05-09T09:39:08.164" v="1006" actId="1076"/>
        <pc:sldMkLst>
          <pc:docMk/>
          <pc:sldMk cId="1922785109" sldId="408"/>
        </pc:sldMkLst>
        <pc:spChg chg="mod">
          <ac:chgData name="KNIGHT Fiona" userId="70e018af-4964-432f-af00-93fd6bb7710c" providerId="ADAL" clId="{F6C44786-3DBC-45D8-B630-99BD52952CAA}" dt="2019-05-09T09:39:06.156" v="1005" actId="27636"/>
          <ac:spMkLst>
            <pc:docMk/>
            <pc:sldMk cId="1922785109" sldId="408"/>
            <ac:spMk id="3" creationId="{7DEF7A69-489D-4174-9458-8A114ABF036D}"/>
          </ac:spMkLst>
        </pc:spChg>
        <pc:picChg chg="mod">
          <ac:chgData name="KNIGHT Fiona" userId="70e018af-4964-432f-af00-93fd6bb7710c" providerId="ADAL" clId="{F6C44786-3DBC-45D8-B630-99BD52952CAA}" dt="2019-05-09T09:39:08.164" v="1006" actId="1076"/>
          <ac:picMkLst>
            <pc:docMk/>
            <pc:sldMk cId="1922785109" sldId="408"/>
            <ac:picMk id="4" creationId="{6F8D23FE-5028-4562-BC51-D55F99972839}"/>
          </ac:picMkLst>
        </pc:picChg>
      </pc:sldChg>
      <pc:sldChg chg="modSp add">
        <pc:chgData name="KNIGHT Fiona" userId="70e018af-4964-432f-af00-93fd6bb7710c" providerId="ADAL" clId="{F6C44786-3DBC-45D8-B630-99BD52952CAA}" dt="2019-05-09T09:47:29.769" v="1174" actId="20577"/>
        <pc:sldMkLst>
          <pc:docMk/>
          <pc:sldMk cId="4002159619" sldId="409"/>
        </pc:sldMkLst>
        <pc:spChg chg="mod">
          <ac:chgData name="KNIGHT Fiona" userId="70e018af-4964-432f-af00-93fd6bb7710c" providerId="ADAL" clId="{F6C44786-3DBC-45D8-B630-99BD52952CAA}" dt="2019-05-09T09:44:52.779" v="1096" actId="20577"/>
          <ac:spMkLst>
            <pc:docMk/>
            <pc:sldMk cId="4002159619" sldId="409"/>
            <ac:spMk id="2" creationId="{773AD239-8E69-4816-B0FA-66C79DCF36E1}"/>
          </ac:spMkLst>
        </pc:spChg>
        <pc:spChg chg="mod">
          <ac:chgData name="KNIGHT Fiona" userId="70e018af-4964-432f-af00-93fd6bb7710c" providerId="ADAL" clId="{F6C44786-3DBC-45D8-B630-99BD52952CAA}" dt="2019-05-09T09:47:29.769" v="1174" actId="20577"/>
          <ac:spMkLst>
            <pc:docMk/>
            <pc:sldMk cId="4002159619" sldId="409"/>
            <ac:spMk id="3" creationId="{5E2A36F5-25A0-4E45-9D0D-2424CCA67C15}"/>
          </ac:spMkLst>
        </pc:spChg>
      </pc:sldChg>
      <pc:sldChg chg="addSp modSp add">
        <pc:chgData name="KNIGHT Fiona" userId="70e018af-4964-432f-af00-93fd6bb7710c" providerId="ADAL" clId="{F6C44786-3DBC-45D8-B630-99BD52952CAA}" dt="2019-05-09T09:46:56.170" v="1132" actId="14100"/>
        <pc:sldMkLst>
          <pc:docMk/>
          <pc:sldMk cId="2942198935" sldId="410"/>
        </pc:sldMkLst>
        <pc:picChg chg="add mod">
          <ac:chgData name="KNIGHT Fiona" userId="70e018af-4964-432f-af00-93fd6bb7710c" providerId="ADAL" clId="{F6C44786-3DBC-45D8-B630-99BD52952CAA}" dt="2019-05-09T09:46:56.170" v="1132" actId="14100"/>
          <ac:picMkLst>
            <pc:docMk/>
            <pc:sldMk cId="2942198935" sldId="410"/>
            <ac:picMk id="4" creationId="{DF308768-041F-49A2-8A77-5BCA6C1D9BBC}"/>
          </ac:picMkLst>
        </pc:picChg>
      </pc:sldChg>
      <pc:sldChg chg="modSp add">
        <pc:chgData name="KNIGHT Fiona" userId="70e018af-4964-432f-af00-93fd6bb7710c" providerId="ADAL" clId="{F6C44786-3DBC-45D8-B630-99BD52952CAA}" dt="2019-05-09T09:47:55.305" v="1238" actId="20577"/>
        <pc:sldMkLst>
          <pc:docMk/>
          <pc:sldMk cId="864467912" sldId="411"/>
        </pc:sldMkLst>
        <pc:spChg chg="mod">
          <ac:chgData name="KNIGHT Fiona" userId="70e018af-4964-432f-af00-93fd6bb7710c" providerId="ADAL" clId="{F6C44786-3DBC-45D8-B630-99BD52952CAA}" dt="2019-05-09T09:47:37.075" v="1179" actId="20577"/>
          <ac:spMkLst>
            <pc:docMk/>
            <pc:sldMk cId="864467912" sldId="411"/>
            <ac:spMk id="2" creationId="{403859A3-F820-4A4F-B42F-B5F199FAA67C}"/>
          </ac:spMkLst>
        </pc:spChg>
        <pc:spChg chg="mod">
          <ac:chgData name="KNIGHT Fiona" userId="70e018af-4964-432f-af00-93fd6bb7710c" providerId="ADAL" clId="{F6C44786-3DBC-45D8-B630-99BD52952CAA}" dt="2019-05-09T09:47:55.305" v="1238" actId="20577"/>
          <ac:spMkLst>
            <pc:docMk/>
            <pc:sldMk cId="864467912" sldId="411"/>
            <ac:spMk id="3" creationId="{53A942E3-0DC9-422B-88B9-D72A39C26F1D}"/>
          </ac:spMkLst>
        </pc:spChg>
      </pc:sldChg>
      <pc:sldChg chg="addSp modSp add">
        <pc:chgData name="KNIGHT Fiona" userId="70e018af-4964-432f-af00-93fd6bb7710c" providerId="ADAL" clId="{F6C44786-3DBC-45D8-B630-99BD52952CAA}" dt="2019-05-09T09:48:56.599" v="1244" actId="1076"/>
        <pc:sldMkLst>
          <pc:docMk/>
          <pc:sldMk cId="18202256" sldId="412"/>
        </pc:sldMkLst>
        <pc:picChg chg="add mod">
          <ac:chgData name="KNIGHT Fiona" userId="70e018af-4964-432f-af00-93fd6bb7710c" providerId="ADAL" clId="{F6C44786-3DBC-45D8-B630-99BD52952CAA}" dt="2019-05-09T09:48:53.439" v="1243" actId="1076"/>
          <ac:picMkLst>
            <pc:docMk/>
            <pc:sldMk cId="18202256" sldId="412"/>
            <ac:picMk id="4" creationId="{C5A93248-7136-4F56-8F2F-41DAFDA62D40}"/>
          </ac:picMkLst>
        </pc:picChg>
        <pc:picChg chg="add mod">
          <ac:chgData name="KNIGHT Fiona" userId="70e018af-4964-432f-af00-93fd6bb7710c" providerId="ADAL" clId="{F6C44786-3DBC-45D8-B630-99BD52952CAA}" dt="2019-05-09T09:48:56.599" v="1244" actId="1076"/>
          <ac:picMkLst>
            <pc:docMk/>
            <pc:sldMk cId="18202256" sldId="412"/>
            <ac:picMk id="5" creationId="{698430CB-7ED6-46AE-A7C7-75479661F29B}"/>
          </ac:picMkLst>
        </pc:picChg>
      </pc:sldChg>
      <pc:sldChg chg="modSp add">
        <pc:chgData name="KNIGHT Fiona" userId="70e018af-4964-432f-af00-93fd6bb7710c" providerId="ADAL" clId="{F6C44786-3DBC-45D8-B630-99BD52952CAA}" dt="2019-05-09T09:49:57.945" v="1278" actId="20577"/>
        <pc:sldMkLst>
          <pc:docMk/>
          <pc:sldMk cId="1155528630" sldId="413"/>
        </pc:sldMkLst>
        <pc:spChg chg="mod">
          <ac:chgData name="KNIGHT Fiona" userId="70e018af-4964-432f-af00-93fd6bb7710c" providerId="ADAL" clId="{F6C44786-3DBC-45D8-B630-99BD52952CAA}" dt="2019-05-09T09:49:37.549" v="1262" actId="20577"/>
          <ac:spMkLst>
            <pc:docMk/>
            <pc:sldMk cId="1155528630" sldId="413"/>
            <ac:spMk id="2" creationId="{610D684C-EBF1-4DE0-A207-784169AE9EAD}"/>
          </ac:spMkLst>
        </pc:spChg>
        <pc:spChg chg="mod">
          <ac:chgData name="KNIGHT Fiona" userId="70e018af-4964-432f-af00-93fd6bb7710c" providerId="ADAL" clId="{F6C44786-3DBC-45D8-B630-99BD52952CAA}" dt="2019-05-09T09:49:57.945" v="1278" actId="20577"/>
          <ac:spMkLst>
            <pc:docMk/>
            <pc:sldMk cId="1155528630" sldId="413"/>
            <ac:spMk id="3" creationId="{F4E75957-66CD-485B-A0F8-C655EEE54522}"/>
          </ac:spMkLst>
        </pc:spChg>
      </pc:sldChg>
      <pc:sldChg chg="modSp add">
        <pc:chgData name="KNIGHT Fiona" userId="70e018af-4964-432f-af00-93fd6bb7710c" providerId="ADAL" clId="{F6C44786-3DBC-45D8-B630-99BD52952CAA}" dt="2019-05-09T09:51:09.073" v="1311" actId="20577"/>
        <pc:sldMkLst>
          <pc:docMk/>
          <pc:sldMk cId="248905783" sldId="414"/>
        </pc:sldMkLst>
        <pc:spChg chg="mod">
          <ac:chgData name="KNIGHT Fiona" userId="70e018af-4964-432f-af00-93fd6bb7710c" providerId="ADAL" clId="{F6C44786-3DBC-45D8-B630-99BD52952CAA}" dt="2019-05-09T09:50:46.353" v="1296" actId="20577"/>
          <ac:spMkLst>
            <pc:docMk/>
            <pc:sldMk cId="248905783" sldId="414"/>
            <ac:spMk id="2" creationId="{2B757598-D3A2-459C-AC86-41860FABB19B}"/>
          </ac:spMkLst>
        </pc:spChg>
        <pc:spChg chg="mod">
          <ac:chgData name="KNIGHT Fiona" userId="70e018af-4964-432f-af00-93fd6bb7710c" providerId="ADAL" clId="{F6C44786-3DBC-45D8-B630-99BD52952CAA}" dt="2019-05-09T09:51:09.073" v="1311" actId="20577"/>
          <ac:spMkLst>
            <pc:docMk/>
            <pc:sldMk cId="248905783" sldId="414"/>
            <ac:spMk id="3" creationId="{6BD53567-B109-44DB-B2A9-A70C4A361BB8}"/>
          </ac:spMkLst>
        </pc:spChg>
      </pc:sldChg>
      <pc:sldChg chg="modSp add modNotes">
        <pc:chgData name="KNIGHT Fiona" userId="70e018af-4964-432f-af00-93fd6bb7710c" providerId="ADAL" clId="{F6C44786-3DBC-45D8-B630-99BD52952CAA}" dt="2019-05-09T09:52:42.789" v="1386" actId="255"/>
        <pc:sldMkLst>
          <pc:docMk/>
          <pc:sldMk cId="2800129157" sldId="415"/>
        </pc:sldMkLst>
        <pc:spChg chg="mod">
          <ac:chgData name="KNIGHT Fiona" userId="70e018af-4964-432f-af00-93fd6bb7710c" providerId="ADAL" clId="{F6C44786-3DBC-45D8-B630-99BD52952CAA}" dt="2019-05-09T09:52:42.789" v="1386" actId="255"/>
          <ac:spMkLst>
            <pc:docMk/>
            <pc:sldMk cId="2800129157" sldId="415"/>
            <ac:spMk id="3" creationId="{F7C3FEA9-B747-4A33-BA6C-695498B3EBD9}"/>
          </ac:spMkLst>
        </pc:spChg>
      </pc:sldChg>
      <pc:sldChg chg="modSp add">
        <pc:chgData name="KNIGHT Fiona" userId="70e018af-4964-432f-af00-93fd6bb7710c" providerId="ADAL" clId="{F6C44786-3DBC-45D8-B630-99BD52952CAA}" dt="2019-05-09T09:53:33.661" v="1485" actId="20577"/>
        <pc:sldMkLst>
          <pc:docMk/>
          <pc:sldMk cId="214737964" sldId="416"/>
        </pc:sldMkLst>
        <pc:spChg chg="mod">
          <ac:chgData name="KNIGHT Fiona" userId="70e018af-4964-432f-af00-93fd6bb7710c" providerId="ADAL" clId="{F6C44786-3DBC-45D8-B630-99BD52952CAA}" dt="2019-05-09T09:53:33.661" v="1485" actId="20577"/>
          <ac:spMkLst>
            <pc:docMk/>
            <pc:sldMk cId="214737964" sldId="416"/>
            <ac:spMk id="3" creationId="{D9065056-64B3-4B56-A25D-97B67969CD84}"/>
          </ac:spMkLst>
        </pc:spChg>
      </pc:sldChg>
      <pc:sldChg chg="modSp add">
        <pc:chgData name="KNIGHT Fiona" userId="70e018af-4964-432f-af00-93fd6bb7710c" providerId="ADAL" clId="{F6C44786-3DBC-45D8-B630-99BD52952CAA}" dt="2019-05-09T09:54:22.154" v="1543" actId="20577"/>
        <pc:sldMkLst>
          <pc:docMk/>
          <pc:sldMk cId="5730779" sldId="417"/>
        </pc:sldMkLst>
        <pc:spChg chg="mod">
          <ac:chgData name="KNIGHT Fiona" userId="70e018af-4964-432f-af00-93fd6bb7710c" providerId="ADAL" clId="{F6C44786-3DBC-45D8-B630-99BD52952CAA}" dt="2019-05-09T09:54:08.941" v="1499" actId="20577"/>
          <ac:spMkLst>
            <pc:docMk/>
            <pc:sldMk cId="5730779" sldId="417"/>
            <ac:spMk id="2" creationId="{71998054-7E5E-444C-A45E-A32557EBF44C}"/>
          </ac:spMkLst>
        </pc:spChg>
        <pc:spChg chg="mod">
          <ac:chgData name="KNIGHT Fiona" userId="70e018af-4964-432f-af00-93fd6bb7710c" providerId="ADAL" clId="{F6C44786-3DBC-45D8-B630-99BD52952CAA}" dt="2019-05-09T09:54:22.154" v="1543" actId="20577"/>
          <ac:spMkLst>
            <pc:docMk/>
            <pc:sldMk cId="5730779" sldId="417"/>
            <ac:spMk id="3" creationId="{DF4F4288-7AA9-4689-A972-03699418B4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/>
          <a:lstStyle>
            <a:lvl1pPr algn="l">
              <a:defRPr sz="11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/>
          <a:lstStyle>
            <a:lvl1pPr algn="r">
              <a:defRPr sz="1100"/>
            </a:lvl1pPr>
          </a:lstStyle>
          <a:p>
            <a:fld id="{4AA51AEC-D0A1-4FA9-895A-9A8FFF7736B3}" type="datetimeFigureOut">
              <a:rPr lang="en-GB" smtClean="0"/>
              <a:t>09/05/2019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 anchor="b"/>
          <a:lstStyle>
            <a:lvl1pPr algn="l">
              <a:defRPr sz="1100"/>
            </a:lvl1pPr>
          </a:lstStyle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6008" tIns="43004" rIns="86008" bIns="43004" rtlCol="0" anchor="b"/>
          <a:lstStyle>
            <a:lvl1pPr algn="r">
              <a:defRPr sz="1100"/>
            </a:lvl1pPr>
          </a:lstStyle>
          <a:p>
            <a:fld id="{4547F4CC-85AB-468D-B709-C9EB014A01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5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6BD2B6E-B993-4C1C-9E93-55B611B50867}" type="datetime1">
              <a:rPr lang="en-GB" altLang="en-US"/>
              <a:pPr>
                <a:defRPr/>
              </a:pPr>
              <a:t>09/05/2019</a:t>
            </a:fld>
            <a:endParaRPr lang="en-GB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0919" tIns="45460" rIns="90919" bIns="454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0919" tIns="45460" rIns="90919" bIns="454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0919" tIns="45460" rIns="90919" bIns="4546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C0A0FB-C9C3-422D-8448-AE568FEA659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535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>
            <a:lumMod val="65000"/>
            <a:lumOff val="35000"/>
          </a:schemeClr>
        </a:solidFill>
        <a:latin typeface="Arial" panose="020B0604020202020204" pitchFamily="34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//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intialise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variables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"";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answers = ["rock", "paper", "scissors", "cat"];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gameAnswer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setupInput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984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function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setupInput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choices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document.getElementsByClassName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("choice");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cat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document.getElementById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("cat");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elephant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document.getElementById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("elephant");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elephant.addEventListener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("click",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userPick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document.getElementById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");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myAudio.addEventListener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canplaythrough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", function(){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myAudio.play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()});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cat.addEventListener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("click",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userPick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for (let i = 0; i &lt;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choices.length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; i++)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choices[i].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addEventListener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("click",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userPick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962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function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displayOutput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winner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document.getElementById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("winner");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==="cat") {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myAudio.src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"Catmeow1.mp3";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winner.innerHTML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gameAnswer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806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function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userPick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evt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 {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this.id;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console.log(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playGame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06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function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playGame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 {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answers[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Math.floor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Math.random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 * 3)];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console.log(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let result = "";</a:t>
            </a:r>
          </a:p>
          <a:p>
            <a:b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</a:b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 "cat")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"meow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meow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meow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MEOW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b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</a:b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 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"it's a draw!"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==="rock")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==="scissors")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="you win, as rock blunts scissors!"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"the computer wins, as paper wraps rock!"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==="paper")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==="rock")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"you win, as paper wraps rock!!"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"the computer wins, as scissors cuts paper!"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==="scissors")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==="paper")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"you win, as scissors cuts paper!!"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{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result = "the computer wins, as rock blunts scissors!!"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</a:t>
            </a:r>
          </a:p>
          <a:p>
            <a:b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</a:b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if (result === "") {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gameAnswer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`User picked ${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}, this is not a valid choice, please try again`;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else {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gameAnswer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 = `User picked ${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userChoice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, computer picked ${</a:t>
            </a:r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computerChoice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 - ${result}`;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r>
              <a:rPr lang="en-GB" sz="1200" b="0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displayOutput</a:t>
            </a:r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();</a:t>
            </a:r>
          </a:p>
          <a:p>
            <a:r>
              <a:rPr lang="en-GB" sz="1200" b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ＭＳ Ｐゴシック" pitchFamily="-109" charset="-128"/>
                <a:cs typeface="+mn-cs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4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//</a:t>
            </a:r>
            <a:r>
              <a:rPr lang="en-GB" dirty="0" err="1"/>
              <a:t>intialise</a:t>
            </a:r>
            <a:r>
              <a:rPr lang="en-GB" dirty="0"/>
              <a:t> variables</a:t>
            </a:r>
          </a:p>
          <a:p>
            <a:r>
              <a:rPr lang="en-GB" dirty="0"/>
              <a:t>let </a:t>
            </a:r>
            <a:r>
              <a:rPr lang="en-GB" dirty="0" err="1"/>
              <a:t>userChoice</a:t>
            </a:r>
            <a:r>
              <a:rPr lang="en-GB" dirty="0"/>
              <a:t>;</a:t>
            </a:r>
          </a:p>
          <a:p>
            <a:r>
              <a:rPr lang="en-GB" dirty="0"/>
              <a:t>let </a:t>
            </a:r>
            <a:r>
              <a:rPr lang="en-GB" dirty="0" err="1"/>
              <a:t>computerChoice</a:t>
            </a:r>
            <a:r>
              <a:rPr lang="en-GB" dirty="0"/>
              <a:t> = "";</a:t>
            </a:r>
          </a:p>
          <a:p>
            <a:r>
              <a:rPr lang="en-GB" dirty="0"/>
              <a:t>let answers = ["rock", "paper", "scissors", "cat"];</a:t>
            </a:r>
          </a:p>
          <a:p>
            <a:r>
              <a:rPr lang="en-GB" dirty="0"/>
              <a:t>let </a:t>
            </a:r>
            <a:r>
              <a:rPr lang="en-GB" dirty="0" err="1"/>
              <a:t>myAudio</a:t>
            </a:r>
            <a:r>
              <a:rPr lang="en-GB" dirty="0"/>
              <a:t>;</a:t>
            </a:r>
          </a:p>
          <a:p>
            <a:r>
              <a:rPr lang="en-GB" dirty="0"/>
              <a:t>let </a:t>
            </a:r>
            <a:r>
              <a:rPr lang="en-GB" dirty="0" err="1"/>
              <a:t>gameAnswer</a:t>
            </a:r>
            <a:r>
              <a:rPr lang="en-GB" dirty="0"/>
              <a:t>;</a:t>
            </a:r>
          </a:p>
          <a:p>
            <a:r>
              <a:rPr lang="en-GB" dirty="0" err="1"/>
              <a:t>setupInput</a:t>
            </a:r>
            <a:r>
              <a:rPr lang="en-GB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0434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LaunchRequestHandler</a:t>
            </a:r>
            <a:r>
              <a:rPr lang="en-GB" dirty="0"/>
              <a:t> = {</a:t>
            </a:r>
          </a:p>
          <a:p>
            <a:r>
              <a:rPr lang="en-GB" dirty="0"/>
              <a:t>    </a:t>
            </a:r>
            <a:r>
              <a:rPr lang="en-GB" dirty="0" err="1"/>
              <a:t>canHandle</a:t>
            </a:r>
            <a:r>
              <a:rPr lang="en-GB" dirty="0"/>
              <a:t>(</a:t>
            </a:r>
            <a:r>
              <a:rPr lang="en-GB" dirty="0" err="1"/>
              <a:t>handlerInput</a:t>
            </a:r>
            <a:r>
              <a:rPr lang="en-GB" dirty="0"/>
              <a:t>) {</a:t>
            </a:r>
          </a:p>
          <a:p>
            <a:r>
              <a:rPr lang="en-GB" dirty="0"/>
              <a:t>        return </a:t>
            </a:r>
            <a:r>
              <a:rPr lang="en-GB" dirty="0" err="1"/>
              <a:t>handlerInput.requestEnvelope.request.type</a:t>
            </a:r>
            <a:r>
              <a:rPr lang="en-GB" dirty="0"/>
              <a:t> === '</a:t>
            </a:r>
            <a:r>
              <a:rPr lang="en-GB" dirty="0" err="1"/>
              <a:t>LaunchRequest</a:t>
            </a:r>
            <a:r>
              <a:rPr lang="en-GB" dirty="0"/>
              <a:t>';</a:t>
            </a:r>
          </a:p>
          <a:p>
            <a:r>
              <a:rPr lang="en-GB" dirty="0"/>
              <a:t>    },</a:t>
            </a:r>
          </a:p>
          <a:p>
            <a:r>
              <a:rPr lang="en-GB" dirty="0"/>
              <a:t>    handle(</a:t>
            </a:r>
            <a:r>
              <a:rPr lang="en-GB" dirty="0" err="1"/>
              <a:t>handlerInput</a:t>
            </a:r>
            <a:r>
              <a:rPr lang="en-GB" dirty="0"/>
              <a:t>) {</a:t>
            </a:r>
          </a:p>
          <a:p>
            <a:r>
              <a:rPr lang="en-GB" dirty="0"/>
              <a:t>       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speechText</a:t>
            </a:r>
            <a:r>
              <a:rPr lang="en-GB" dirty="0"/>
              <a:t> = "Welcome to Fiona's rock paper scissors cat game, please make your choice";</a:t>
            </a:r>
          </a:p>
          <a:p>
            <a:endParaRPr lang="en-GB" dirty="0"/>
          </a:p>
          <a:p>
            <a:r>
              <a:rPr lang="en-GB" dirty="0"/>
              <a:t>        return </a:t>
            </a:r>
            <a:r>
              <a:rPr lang="en-GB" dirty="0" err="1"/>
              <a:t>handlerInput.responseBuilder</a:t>
            </a:r>
            <a:endParaRPr lang="en-GB" dirty="0"/>
          </a:p>
          <a:p>
            <a:r>
              <a:rPr lang="en-GB" dirty="0"/>
              <a:t>            .speak(</a:t>
            </a:r>
            <a:r>
              <a:rPr lang="en-GB" dirty="0" err="1"/>
              <a:t>speechText</a:t>
            </a:r>
            <a:r>
              <a:rPr lang="en-GB" dirty="0"/>
              <a:t>)</a:t>
            </a:r>
          </a:p>
          <a:p>
            <a:r>
              <a:rPr lang="en-GB" dirty="0"/>
              <a:t>            .</a:t>
            </a:r>
            <a:r>
              <a:rPr lang="en-GB" dirty="0" err="1"/>
              <a:t>reprompt</a:t>
            </a:r>
            <a:r>
              <a:rPr lang="en-GB" dirty="0"/>
              <a:t>('Try rock, paper, scissors or cat')</a:t>
            </a:r>
          </a:p>
          <a:p>
            <a:r>
              <a:rPr lang="en-GB" dirty="0"/>
              <a:t>            .</a:t>
            </a:r>
            <a:r>
              <a:rPr lang="en-GB" dirty="0" err="1"/>
              <a:t>getResponse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47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6261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UserPickIntentHandler</a:t>
            </a:r>
            <a:r>
              <a:rPr lang="en-GB" dirty="0"/>
              <a:t> = {</a:t>
            </a:r>
          </a:p>
          <a:p>
            <a:r>
              <a:rPr lang="en-GB" dirty="0"/>
              <a:t>    </a:t>
            </a:r>
            <a:r>
              <a:rPr lang="en-GB" dirty="0" err="1"/>
              <a:t>canHandle</a:t>
            </a:r>
            <a:r>
              <a:rPr lang="en-GB" dirty="0"/>
              <a:t>(</a:t>
            </a:r>
            <a:r>
              <a:rPr lang="en-GB" dirty="0" err="1"/>
              <a:t>handlerInput</a:t>
            </a:r>
            <a:r>
              <a:rPr lang="en-GB" dirty="0"/>
              <a:t>) {</a:t>
            </a:r>
          </a:p>
          <a:p>
            <a:r>
              <a:rPr lang="en-GB" dirty="0"/>
              <a:t>        return </a:t>
            </a:r>
            <a:r>
              <a:rPr lang="en-GB" dirty="0" err="1"/>
              <a:t>handlerInput.requestEnvelope.request.type</a:t>
            </a:r>
            <a:r>
              <a:rPr lang="en-GB" dirty="0"/>
              <a:t> === '</a:t>
            </a:r>
            <a:r>
              <a:rPr lang="en-GB" dirty="0" err="1"/>
              <a:t>IntentRequest</a:t>
            </a:r>
            <a:r>
              <a:rPr lang="en-GB" dirty="0"/>
              <a:t>'</a:t>
            </a:r>
          </a:p>
          <a:p>
            <a:r>
              <a:rPr lang="en-GB" dirty="0"/>
              <a:t>            &amp;&amp; handlerInput.requestEnvelope.request.intent.name === '</a:t>
            </a:r>
            <a:r>
              <a:rPr lang="en-GB" dirty="0" err="1"/>
              <a:t>UserPickIntent</a:t>
            </a:r>
            <a:r>
              <a:rPr lang="en-GB" dirty="0"/>
              <a:t>';</a:t>
            </a:r>
          </a:p>
          <a:p>
            <a:r>
              <a:rPr lang="en-GB" dirty="0"/>
              <a:t>    },</a:t>
            </a:r>
          </a:p>
          <a:p>
            <a:r>
              <a:rPr lang="en-GB" dirty="0"/>
              <a:t>    handle(</a:t>
            </a:r>
            <a:r>
              <a:rPr lang="en-GB" dirty="0" err="1"/>
              <a:t>handlerInput</a:t>
            </a:r>
            <a:r>
              <a:rPr lang="en-GB" dirty="0"/>
              <a:t>) {</a:t>
            </a:r>
          </a:p>
          <a:p>
            <a:r>
              <a:rPr lang="en-GB" dirty="0"/>
              <a:t>        </a:t>
            </a:r>
            <a:r>
              <a:rPr lang="en-GB" dirty="0" err="1"/>
              <a:t>userChoice</a:t>
            </a:r>
            <a:r>
              <a:rPr lang="en-GB" dirty="0"/>
              <a:t> = handlerInput.requestEnvelope.request.intent.slots.userChoice.value;</a:t>
            </a:r>
          </a:p>
          <a:p>
            <a:r>
              <a:rPr lang="en-GB" dirty="0"/>
              <a:t>          </a:t>
            </a:r>
            <a:r>
              <a:rPr lang="en-GB" dirty="0" err="1"/>
              <a:t>playGame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speechText</a:t>
            </a:r>
            <a:r>
              <a:rPr lang="en-GB" dirty="0"/>
              <a:t> = </a:t>
            </a:r>
            <a:r>
              <a:rPr lang="en-GB" dirty="0" err="1"/>
              <a:t>gameAnswer</a:t>
            </a:r>
            <a:r>
              <a:rPr lang="en-GB" dirty="0"/>
              <a:t>;</a:t>
            </a:r>
          </a:p>
          <a:p>
            <a:r>
              <a:rPr lang="en-GB" dirty="0"/>
              <a:t>        </a:t>
            </a:r>
            <a:r>
              <a:rPr lang="en-GB" dirty="0" err="1"/>
              <a:t>gameAnswer</a:t>
            </a:r>
            <a:r>
              <a:rPr lang="en-GB" dirty="0"/>
              <a:t> = "";</a:t>
            </a:r>
          </a:p>
          <a:p>
            <a:r>
              <a:rPr lang="en-GB" dirty="0"/>
              <a:t>        return </a:t>
            </a:r>
            <a:r>
              <a:rPr lang="en-GB" dirty="0" err="1"/>
              <a:t>handlerInput.responseBuilder</a:t>
            </a:r>
            <a:endParaRPr lang="en-GB" dirty="0"/>
          </a:p>
          <a:p>
            <a:r>
              <a:rPr lang="en-GB" dirty="0"/>
              <a:t>            .speak(</a:t>
            </a:r>
            <a:r>
              <a:rPr lang="en-GB" dirty="0" err="1"/>
              <a:t>speechText</a:t>
            </a:r>
            <a:r>
              <a:rPr lang="en-GB" dirty="0"/>
              <a:t>)</a:t>
            </a:r>
          </a:p>
          <a:p>
            <a:r>
              <a:rPr lang="en-GB" dirty="0"/>
              <a:t>            .</a:t>
            </a:r>
            <a:r>
              <a:rPr lang="en-GB" dirty="0" err="1"/>
              <a:t>reprompt</a:t>
            </a:r>
            <a:r>
              <a:rPr lang="en-GB" dirty="0"/>
              <a:t>('Try rock, paper, scissors or cat')</a:t>
            </a:r>
          </a:p>
          <a:p>
            <a:r>
              <a:rPr lang="en-GB" dirty="0"/>
              <a:t>            .</a:t>
            </a:r>
            <a:r>
              <a:rPr lang="en-GB" dirty="0" err="1"/>
              <a:t>getResponse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3687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 </a:t>
            </a:r>
            <a:r>
              <a:rPr lang="en-GB" dirty="0" err="1"/>
              <a:t>displayOutput</a:t>
            </a:r>
            <a:r>
              <a:rPr lang="en-GB" dirty="0"/>
              <a:t>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 /* let winner = </a:t>
            </a:r>
            <a:r>
              <a:rPr lang="en-GB" dirty="0" err="1"/>
              <a:t>document.getElementById</a:t>
            </a:r>
            <a:r>
              <a:rPr lang="en-GB" dirty="0"/>
              <a:t>("winner");</a:t>
            </a:r>
          </a:p>
          <a:p>
            <a:r>
              <a:rPr lang="en-GB" dirty="0"/>
              <a:t>    if (</a:t>
            </a:r>
            <a:r>
              <a:rPr lang="en-GB" dirty="0" err="1"/>
              <a:t>userChoice</a:t>
            </a:r>
            <a:r>
              <a:rPr lang="en-GB" dirty="0"/>
              <a:t> ==="cat") {</a:t>
            </a:r>
          </a:p>
          <a:p>
            <a:r>
              <a:rPr lang="en-GB" dirty="0"/>
              <a:t>        </a:t>
            </a:r>
            <a:r>
              <a:rPr lang="en-GB" dirty="0" err="1"/>
              <a:t>myAudio.src</a:t>
            </a:r>
            <a:r>
              <a:rPr lang="en-GB" dirty="0"/>
              <a:t> = "Catmeow1.mp3";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 err="1"/>
              <a:t>winner.innerHTML</a:t>
            </a:r>
            <a:r>
              <a:rPr lang="en-GB" dirty="0"/>
              <a:t> = </a:t>
            </a:r>
            <a:r>
              <a:rPr lang="en-GB" dirty="0" err="1"/>
              <a:t>gameAnswer</a:t>
            </a:r>
            <a:r>
              <a:rPr lang="en-GB" dirty="0"/>
              <a:t>;*/</a:t>
            </a:r>
          </a:p>
          <a:p>
            <a:r>
              <a:rPr lang="en-GB" dirty="0"/>
              <a:t>    if (</a:t>
            </a:r>
            <a:r>
              <a:rPr lang="en-GB" dirty="0" err="1"/>
              <a:t>userChoice</a:t>
            </a:r>
            <a:r>
              <a:rPr lang="en-GB" dirty="0"/>
              <a:t> ==="cat") {</a:t>
            </a:r>
          </a:p>
          <a:p>
            <a:r>
              <a:rPr lang="en-GB" dirty="0"/>
              <a:t>            </a:t>
            </a:r>
            <a:r>
              <a:rPr lang="en-GB" dirty="0" err="1"/>
              <a:t>gameAnswer</a:t>
            </a:r>
            <a:r>
              <a:rPr lang="en-GB" dirty="0"/>
              <a:t> = "&lt;speak&gt;" + </a:t>
            </a:r>
            <a:r>
              <a:rPr lang="en-GB" dirty="0" err="1"/>
              <a:t>gameAnswer</a:t>
            </a:r>
            <a:r>
              <a:rPr lang="en-GB" dirty="0"/>
              <a:t> + "&lt;audio </a:t>
            </a:r>
            <a:r>
              <a:rPr lang="en-GB" dirty="0" err="1"/>
              <a:t>src</a:t>
            </a:r>
            <a:r>
              <a:rPr lang="en-GB" dirty="0"/>
              <a:t>='</a:t>
            </a:r>
            <a:r>
              <a:rPr lang="en-GB" dirty="0" err="1"/>
              <a:t>soundbank</a:t>
            </a:r>
            <a:r>
              <a:rPr lang="en-GB" dirty="0"/>
              <a:t>://</a:t>
            </a:r>
            <a:r>
              <a:rPr lang="en-GB" dirty="0" err="1"/>
              <a:t>soundlibrary</a:t>
            </a:r>
            <a:r>
              <a:rPr lang="en-GB" dirty="0"/>
              <a:t>/animals/amzn_sfx_cat_meow_1x_01'/&gt;&lt;audio </a:t>
            </a:r>
            <a:r>
              <a:rPr lang="en-GB" dirty="0" err="1"/>
              <a:t>src</a:t>
            </a:r>
            <a:r>
              <a:rPr lang="en-GB" dirty="0"/>
              <a:t>='</a:t>
            </a:r>
            <a:r>
              <a:rPr lang="en-GB" dirty="0" err="1"/>
              <a:t>soundbank</a:t>
            </a:r>
            <a:r>
              <a:rPr lang="en-GB" dirty="0"/>
              <a:t>://</a:t>
            </a:r>
            <a:r>
              <a:rPr lang="en-GB" dirty="0" err="1"/>
              <a:t>soundlibrary</a:t>
            </a:r>
            <a:r>
              <a:rPr lang="en-GB" dirty="0"/>
              <a:t>/animals/amzn_sfx_cat_meow_1x_02'/&gt;&lt;/speak&gt;"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C0A0FB-C9C3-422D-8448-AE568FEA659C}" type="slidenum">
              <a:rPr lang="en-GB" altLang="en-US" smtClean="0"/>
              <a:pPr>
                <a:defRPr/>
              </a:pPr>
              <a:t>49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0783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9635 Powerpoint template 16 9 blacklin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67544" y="483518"/>
            <a:ext cx="8496944" cy="1102519"/>
          </a:xfrm>
          <a:prstGeom prst="rect">
            <a:avLst/>
          </a:prstGeom>
        </p:spPr>
        <p:txBody>
          <a:bodyPr/>
          <a:lstStyle>
            <a:lvl1pPr algn="l">
              <a:defRPr sz="4400" b="0" i="0" cap="none" baseline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355726"/>
            <a:ext cx="8496943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1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465516"/>
            <a:ext cx="8208912" cy="857250"/>
          </a:xfrm>
          <a:prstGeom prst="rect">
            <a:avLst/>
          </a:prstGeom>
        </p:spPr>
        <p:txBody>
          <a:bodyPr/>
          <a:lstStyle>
            <a:lvl1pPr algn="l">
              <a:defRPr sz="255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1545636"/>
            <a:ext cx="8208912" cy="2700300"/>
          </a:xfrm>
          <a:prstGeom prst="rect">
            <a:avLst/>
          </a:prstGeom>
        </p:spPr>
        <p:txBody>
          <a:bodyPr/>
          <a:lstStyle>
            <a:lvl1pPr>
              <a:defRPr sz="21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575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25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75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6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B6D0A-32BD-452E-A1C2-0FEA7A8C71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38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29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3" y="1347613"/>
            <a:ext cx="8229600" cy="28083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6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5"/>
            <a:ext cx="8229600" cy="644626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/>
          <a:lstStyle>
            <a:lvl1pPr algn="l">
              <a:defRPr sz="40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1630"/>
            <a:ext cx="4041775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40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8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9635 Powerpoint template 16 9 v210617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8" r:id="rId2"/>
    <p:sldLayoutId id="2147483900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5" r:id="rId9"/>
    <p:sldLayoutId id="2147483896" r:id="rId10"/>
    <p:sldLayoutId id="2147483902" r:id="rId11"/>
    <p:sldLayoutId id="2147483903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pitchFamily="-109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i67/startPoin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alexa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JStacy06/status/857628546507968512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arpi.pl/spider/" TargetMode="External"/><Relationship Id="rId2" Type="http://schemas.openxmlformats.org/officeDocument/2006/relationships/hyperlink" Target="http://madebyevan.com/webgl-water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sk-sdk-for-nodejs.readthedocs.io/en/latest/index.html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ctions/sdk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096"/>
          <p:cNvSpPr>
            <a:spLocks noChangeArrowheads="1"/>
          </p:cNvSpPr>
          <p:nvPr/>
        </p:nvSpPr>
        <p:spPr bwMode="auto">
          <a:xfrm>
            <a:off x="467544" y="664383"/>
            <a:ext cx="8208911" cy="21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 the 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of Computing &amp; Digital Technologies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and Web</a:t>
            </a:r>
            <a:endParaRPr lang="en-GB" sz="28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80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GB" sz="2100" dirty="0">
              <a:latin typeface="Calibri" pitchFamily="34" charset="0"/>
            </a:endParaRPr>
          </a:p>
        </p:txBody>
      </p:sp>
      <p:pic>
        <p:nvPicPr>
          <p:cNvPr id="1026" name="Picture 2" descr="Image may contain: one or more people, people standing, suit and outdoor">
            <a:extLst>
              <a:ext uri="{FF2B5EF4-FFF2-40B4-BE49-F238E27FC236}">
                <a16:creationId xmlns:a16="http://schemas.microsoft.com/office/drawing/2014/main" id="{C7C430B6-5EA7-44F3-BD81-18C98821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19652"/>
            <a:ext cx="5904656" cy="237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6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D9F-976E-4E83-8231-660C911E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65D4-DF2B-4BB7-A6DD-64B35A03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AI – using clever APIs – Google Vision, Watson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Virtual and Augmented Reality (React 360 / </a:t>
            </a:r>
            <a:r>
              <a:rPr lang="en-GB" sz="1800" dirty="0" err="1"/>
              <a:t>WebXR</a:t>
            </a:r>
            <a:r>
              <a:rPr lang="en-GB" sz="1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GB" sz="1800" dirty="0"/>
              <a:t>Google state that ‘The immersive web is a spectrum from complete reality to completely immersive, with various levels in between.’ (Google, 2018)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27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1AEE-F7AE-4101-AE35-D927DCD0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Its all about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ABC-BF06-4EC8-8DED-DCBE4999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How can a computer and human communicate?</a:t>
            </a:r>
          </a:p>
          <a:p>
            <a:endParaRPr lang="en-GB" sz="2000" dirty="0"/>
          </a:p>
          <a:p>
            <a:r>
              <a:rPr lang="en-GB" sz="2000" dirty="0"/>
              <a:t>We can take the same code and just change the input and output….</a:t>
            </a:r>
          </a:p>
        </p:txBody>
      </p:sp>
    </p:spTree>
    <p:extLst>
      <p:ext uri="{BB962C8B-B14F-4D97-AF65-F5344CB8AC3E}">
        <p14:creationId xmlns:p14="http://schemas.microsoft.com/office/powerpoint/2010/main" val="101344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 have about an hour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Lets write some code …</a:t>
            </a:r>
          </a:p>
          <a:p>
            <a:pPr>
              <a:spcBef>
                <a:spcPts val="900"/>
              </a:spcBef>
            </a:pPr>
            <a:r>
              <a:rPr lang="en-GB" sz="2000" dirty="0">
                <a:hlinkClick r:id="rId2"/>
              </a:rPr>
              <a:t>https://github.com/fi67/startPoint</a:t>
            </a:r>
            <a:endParaRPr lang="en-GB" sz="2000" dirty="0"/>
          </a:p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Download 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C8279-C5C3-4146-88E2-69A2E9EB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211710"/>
            <a:ext cx="45148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3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72-7040-431B-A887-8E3B735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7088-91F2-471E-A2AB-ACE245BF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Rock Paper Scissors Cat</a:t>
            </a:r>
          </a:p>
          <a:p>
            <a:pPr lvl="1"/>
            <a:r>
              <a:rPr lang="en-GB" dirty="0"/>
              <a:t>On the web</a:t>
            </a:r>
          </a:p>
          <a:p>
            <a:pPr lvl="1"/>
            <a:r>
              <a:rPr lang="en-GB" dirty="0"/>
              <a:t>In Alexa</a:t>
            </a:r>
          </a:p>
        </p:txBody>
      </p:sp>
    </p:spTree>
    <p:extLst>
      <p:ext uri="{BB962C8B-B14F-4D97-AF65-F5344CB8AC3E}">
        <p14:creationId xmlns:p14="http://schemas.microsoft.com/office/powerpoint/2010/main" val="91251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060-B388-474E-81A9-659D8C70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EE68-52EC-4A72-B25E-C644D862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Lets look at the files</a:t>
            </a:r>
          </a:p>
          <a:p>
            <a:pPr lvl="1"/>
            <a:r>
              <a:rPr lang="en-GB" sz="1600" dirty="0"/>
              <a:t>Web page with images on it</a:t>
            </a:r>
          </a:p>
          <a:p>
            <a:pPr lvl="1"/>
            <a:r>
              <a:rPr lang="en-GB" sz="1600" dirty="0"/>
              <a:t>Style sheet to style it</a:t>
            </a:r>
          </a:p>
          <a:p>
            <a:pPr lvl="1"/>
            <a:r>
              <a:rPr lang="en-GB" sz="1600" dirty="0"/>
              <a:t>Link to JavaScript file</a:t>
            </a:r>
          </a:p>
          <a:p>
            <a:pPr lvl="1"/>
            <a:endParaRPr lang="en-GB" sz="1600" dirty="0"/>
          </a:p>
          <a:p>
            <a:r>
              <a:rPr lang="en-GB" sz="2000" dirty="0"/>
              <a:t>On the following slides we will add the JS file. </a:t>
            </a:r>
          </a:p>
          <a:p>
            <a:r>
              <a:rPr lang="en-GB" sz="2000" dirty="0"/>
              <a:t>The code for each bit is in the notes at the bottom of the slides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19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F2C-69FF-417A-B5B9-25A323A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– Initialise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FB9D-07A4-4E58-9CB2-28B1D73F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Initialise variables</a:t>
            </a:r>
          </a:p>
          <a:p>
            <a:pPr lvl="1"/>
            <a:r>
              <a:rPr lang="en-GB" sz="2000" dirty="0"/>
              <a:t>These are ones used all over the application</a:t>
            </a:r>
          </a:p>
          <a:p>
            <a:pPr lvl="1"/>
            <a:r>
              <a:rPr lang="en-GB" sz="2000" dirty="0"/>
              <a:t>Seen as GLOBAL</a:t>
            </a:r>
          </a:p>
          <a:p>
            <a:r>
              <a:rPr lang="en-GB" sz="2000" dirty="0"/>
              <a:t>Runs function to setup input </a:t>
            </a:r>
          </a:p>
        </p:txBody>
      </p:sp>
    </p:spTree>
    <p:extLst>
      <p:ext uri="{BB962C8B-B14F-4D97-AF65-F5344CB8AC3E}">
        <p14:creationId xmlns:p14="http://schemas.microsoft.com/office/powerpoint/2010/main" val="365504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DF3-0FC0-4573-AC8B-D77FCAA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Set Up The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B1E5-88A6-4743-9509-644DA9B9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Set Up Input function</a:t>
            </a:r>
          </a:p>
          <a:p>
            <a:pPr lvl="1"/>
            <a:r>
              <a:rPr lang="en-GB" sz="2000" dirty="0"/>
              <a:t>This is specific to the device – in this case web</a:t>
            </a:r>
          </a:p>
          <a:p>
            <a:pPr lvl="1"/>
            <a:r>
              <a:rPr lang="en-GB" sz="2000" dirty="0"/>
              <a:t>Click events for images and header</a:t>
            </a:r>
          </a:p>
          <a:p>
            <a:pPr lvl="1"/>
            <a:r>
              <a:rPr lang="en-GB" sz="2000" dirty="0"/>
              <a:t>Audio details</a:t>
            </a:r>
          </a:p>
        </p:txBody>
      </p:sp>
    </p:spTree>
    <p:extLst>
      <p:ext uri="{BB962C8B-B14F-4D97-AF65-F5344CB8AC3E}">
        <p14:creationId xmlns:p14="http://schemas.microsoft.com/office/powerpoint/2010/main" val="322022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E2D-0641-4DB6-8AE4-CED5C35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Display the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588C-DC7F-42F5-9C59-8A0A04C8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Display Output function</a:t>
            </a:r>
          </a:p>
          <a:p>
            <a:pPr lvl="1"/>
            <a:r>
              <a:rPr lang="en-GB" sz="2000" dirty="0"/>
              <a:t>Outputs the result to the web page</a:t>
            </a:r>
          </a:p>
          <a:p>
            <a:pPr lvl="1"/>
            <a:r>
              <a:rPr lang="en-GB" sz="2000" dirty="0"/>
              <a:t>Selects the cat audio if the user inputs the cat</a:t>
            </a:r>
          </a:p>
        </p:txBody>
      </p:sp>
    </p:spTree>
    <p:extLst>
      <p:ext uri="{BB962C8B-B14F-4D97-AF65-F5344CB8AC3E}">
        <p14:creationId xmlns:p14="http://schemas.microsoft.com/office/powerpoint/2010/main" val="320402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B7A6-7B6D-4BA9-8463-E37109B2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Get the user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F3-4662-43C5-8D5D-6FBCD33F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Get user choice</a:t>
            </a:r>
          </a:p>
          <a:p>
            <a:pPr lvl="1"/>
            <a:r>
              <a:rPr lang="en-GB" sz="2000" dirty="0"/>
              <a:t>Uses the id for the item the user clicks on to set up the user choice</a:t>
            </a:r>
          </a:p>
          <a:p>
            <a:pPr lvl="1"/>
            <a:r>
              <a:rPr lang="en-GB" sz="2000" dirty="0"/>
              <a:t>Logs it to the console so you can see it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66577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43B5-369A-4AF6-B88F-BDF57CF2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– 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3607-510B-4D1B-8CA1-DFA0F26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for the game logic</a:t>
            </a:r>
          </a:p>
          <a:p>
            <a:r>
              <a:rPr lang="en-GB" dirty="0"/>
              <a:t>This also calls display output</a:t>
            </a:r>
          </a:p>
        </p:txBody>
      </p:sp>
    </p:spTree>
    <p:extLst>
      <p:ext uri="{BB962C8B-B14F-4D97-AF65-F5344CB8AC3E}">
        <p14:creationId xmlns:p14="http://schemas.microsoft.com/office/powerpoint/2010/main" val="265456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Our award - Computer Science (Internet and Web Management)</a:t>
            </a:r>
          </a:p>
          <a:p>
            <a:pPr lvl="1">
              <a:spcBef>
                <a:spcPts val="900"/>
              </a:spcBef>
            </a:pPr>
            <a:endParaRPr lang="en-GB" sz="2000" dirty="0">
              <a:solidFill>
                <a:schemeClr val="tx1"/>
              </a:solidFill>
            </a:endParaRPr>
          </a:p>
          <a:p>
            <a:pPr>
              <a:spcBef>
                <a:spcPts val="900"/>
              </a:spcBef>
            </a:pPr>
            <a:r>
              <a:rPr lang="en-GB" sz="2000" dirty="0">
                <a:solidFill>
                  <a:schemeClr val="tx1"/>
                </a:solidFill>
              </a:rPr>
              <a:t>What can I do on the Web???</a:t>
            </a:r>
          </a:p>
        </p:txBody>
      </p:sp>
    </p:spTree>
    <p:extLst>
      <p:ext uri="{BB962C8B-B14F-4D97-AF65-F5344CB8AC3E}">
        <p14:creationId xmlns:p14="http://schemas.microsoft.com/office/powerpoint/2010/main" val="337517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98C2-11D2-4E77-8091-AFF8B900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B5DB-92C0-4FD6-B89C-281640CF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7613"/>
            <a:ext cx="8229600" cy="2808313"/>
          </a:xfrm>
        </p:spPr>
        <p:txBody>
          <a:bodyPr/>
          <a:lstStyle/>
          <a:p>
            <a:r>
              <a:rPr lang="en-GB" sz="2000" dirty="0"/>
              <a:t>Make sure your speakers are on</a:t>
            </a:r>
          </a:p>
          <a:p>
            <a:r>
              <a:rPr lang="en-GB" sz="2000" dirty="0"/>
              <a:t>Open the page in chrome</a:t>
            </a:r>
          </a:p>
          <a:p>
            <a:pPr lvl="1"/>
            <a:r>
              <a:rPr lang="en-GB" sz="2000" dirty="0"/>
              <a:t>Right click index.html – open with chrome</a:t>
            </a:r>
          </a:p>
          <a:p>
            <a:r>
              <a:rPr lang="en-GB" sz="2000" dirty="0"/>
              <a:t>Press F12 to see the console</a:t>
            </a:r>
          </a:p>
          <a:p>
            <a:r>
              <a:rPr lang="en-GB" sz="2000" dirty="0"/>
              <a:t>Click a choice (rock, paper, scissors)</a:t>
            </a:r>
          </a:p>
          <a:p>
            <a:r>
              <a:rPr lang="en-GB" sz="2000" dirty="0"/>
              <a:t>Click the cat image</a:t>
            </a:r>
          </a:p>
          <a:p>
            <a:r>
              <a:rPr lang="en-GB" sz="2000" dirty="0"/>
              <a:t>Click the main header</a:t>
            </a:r>
          </a:p>
        </p:txBody>
      </p:sp>
    </p:spTree>
    <p:extLst>
      <p:ext uri="{BB962C8B-B14F-4D97-AF65-F5344CB8AC3E}">
        <p14:creationId xmlns:p14="http://schemas.microsoft.com/office/powerpoint/2010/main" val="59627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439F6-49A2-4511-B04D-CBB3FA5B7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F8CB7-0C94-4FED-BE48-729045E2F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Now lets take it to Alexa</a:t>
            </a:r>
          </a:p>
        </p:txBody>
      </p:sp>
    </p:spTree>
    <p:extLst>
      <p:ext uri="{BB962C8B-B14F-4D97-AF65-F5344CB8AC3E}">
        <p14:creationId xmlns:p14="http://schemas.microsoft.com/office/powerpoint/2010/main" val="417594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NOTE: Skills Order of items to say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6516" y="987600"/>
            <a:ext cx="4992510" cy="28082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0" b="4454"/>
          <a:stretch/>
        </p:blipFill>
        <p:spPr>
          <a:xfrm>
            <a:off x="3925122" y="2886269"/>
            <a:ext cx="4769069" cy="18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755E-8641-43CD-912B-309C64EC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in to Alexa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3F88-DB37-42EF-8392-AD254F6A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hlinkClick r:id="rId2"/>
              </a:rPr>
              <a:t>https://developer.amazon.com/alexa/</a:t>
            </a:r>
            <a:endParaRPr lang="en-GB" sz="2000" dirty="0"/>
          </a:p>
          <a:p>
            <a:r>
              <a:rPr lang="en-GB" sz="2000" dirty="0"/>
              <a:t>Username – fi.knight.67@gmail.com</a:t>
            </a:r>
          </a:p>
          <a:p>
            <a:r>
              <a:rPr lang="en-GB" sz="2000" dirty="0"/>
              <a:t>Choose Alexa</a:t>
            </a:r>
          </a:p>
          <a:p>
            <a:r>
              <a:rPr lang="en-GB" sz="2000" dirty="0"/>
              <a:t>Choose Alexa Skills Kit</a:t>
            </a:r>
          </a:p>
        </p:txBody>
      </p:sp>
    </p:spTree>
    <p:extLst>
      <p:ext uri="{BB962C8B-B14F-4D97-AF65-F5344CB8AC3E}">
        <p14:creationId xmlns:p14="http://schemas.microsoft.com/office/powerpoint/2010/main" val="363870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3A69-4403-486D-B61F-05E958AE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ECCF-34B6-41A9-B72A-EC98793B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If you have created skills before you should see your list of skills. </a:t>
            </a:r>
          </a:p>
          <a:p>
            <a:r>
              <a:rPr lang="en-GB" sz="2000" dirty="0"/>
              <a:t>Otherwise you will have an information screen</a:t>
            </a:r>
          </a:p>
          <a:p>
            <a:r>
              <a:rPr lang="en-GB" sz="2000" dirty="0"/>
              <a:t>On either screen you will have a button ‘Create Skill’</a:t>
            </a:r>
          </a:p>
          <a:p>
            <a:r>
              <a:rPr lang="en-GB" sz="2000" dirty="0"/>
              <a:t>Click this button and you will be taken to the next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6769-B00E-459A-A281-A1473BD8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56" y="2832773"/>
            <a:ext cx="2755675" cy="13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C44-B1E1-4308-8BBF-C11BA77F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5959-F583-41BE-925E-90E687EB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167593"/>
            <a:ext cx="8229600" cy="2808313"/>
          </a:xfrm>
        </p:spPr>
        <p:txBody>
          <a:bodyPr/>
          <a:lstStyle/>
          <a:p>
            <a:r>
              <a:rPr lang="en-GB" sz="2000" dirty="0"/>
              <a:t>Give it a name and language</a:t>
            </a:r>
          </a:p>
          <a:p>
            <a:r>
              <a:rPr lang="en-GB" sz="2000" dirty="0"/>
              <a:t>I’m calling it Fiona rock paper</a:t>
            </a:r>
          </a:p>
          <a:p>
            <a:r>
              <a:rPr lang="en-GB" sz="2000" dirty="0"/>
              <a:t>Select English as the default language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BB47E-FF14-4E0B-AB7D-F2F558AF5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52" r="63555" b="51752"/>
          <a:stretch/>
        </p:blipFill>
        <p:spPr>
          <a:xfrm>
            <a:off x="5220072" y="2536180"/>
            <a:ext cx="3332560" cy="23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D4BD-4309-4D35-A189-3C1D88D1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68" y="152201"/>
            <a:ext cx="8229599" cy="857250"/>
          </a:xfrm>
        </p:spPr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4C84-5E31-481E-A849-579045D9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70" y="771550"/>
            <a:ext cx="8229600" cy="2808313"/>
          </a:xfrm>
        </p:spPr>
        <p:txBody>
          <a:bodyPr/>
          <a:lstStyle/>
          <a:p>
            <a:r>
              <a:rPr lang="en-GB" sz="1800" dirty="0"/>
              <a:t>We are going to use the new beta service to code our skill (so we don’t have to use our AWS account)</a:t>
            </a:r>
          </a:p>
          <a:p>
            <a:r>
              <a:rPr lang="en-GB" sz="1800" dirty="0"/>
              <a:t>Choose ‘Custom’ and ‘Alexa Hosted’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D9B4F-3E21-4331-A076-17585506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66597"/>
            <a:ext cx="6343650" cy="32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5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3A9-921D-458F-A5D7-5D8767CE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F6C7-8043-421F-93FC-E423BB35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48" y="987574"/>
            <a:ext cx="8229600" cy="2808313"/>
          </a:xfrm>
        </p:spPr>
        <p:txBody>
          <a:bodyPr/>
          <a:lstStyle/>
          <a:p>
            <a:r>
              <a:rPr lang="en-GB" sz="1800" dirty="0"/>
              <a:t>Click the ’Create Skill’ button at the top of the screen and you should get the skill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58DC9-6400-416A-BD39-34F6FA31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1645253"/>
            <a:ext cx="7308305" cy="34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61A0-815E-48BD-AE12-F9EC9526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7566-65D5-4590-871A-2BCD91DB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This has set up a hello world skill with all the stages completed. </a:t>
            </a:r>
          </a:p>
          <a:p>
            <a:r>
              <a:rPr lang="en-GB" sz="2000" dirty="0"/>
              <a:t>Lets look at each part</a:t>
            </a:r>
          </a:p>
        </p:txBody>
      </p:sp>
    </p:spTree>
    <p:extLst>
      <p:ext uri="{BB962C8B-B14F-4D97-AF65-F5344CB8AC3E}">
        <p14:creationId xmlns:p14="http://schemas.microsoft.com/office/powerpoint/2010/main" val="3920603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AE1F-415B-44A1-ADD4-31709B14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on Invocation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FBEAAF-9AB2-4444-9A7B-AAA57F71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C18CC-A8F2-4C1F-9422-7A23D2AD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1" y="1259375"/>
            <a:ext cx="7732835" cy="37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92" y="219110"/>
            <a:ext cx="8229599" cy="857250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You can create more than web sites!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845105"/>
            <a:ext cx="4567806" cy="34258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4520785"/>
            <a:ext cx="8445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>
                <a:hlinkClick r:id="rId3"/>
              </a:rPr>
              <a:t>https://twitter.com/AJStacy06/status/857628546507968512</a:t>
            </a:r>
            <a:endParaRPr lang="en-GB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1800" dirty="0"/>
              <a:t>25,000 menu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77722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F8AACA-E315-4DAB-BF53-E38568D2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07" y="1608658"/>
            <a:ext cx="6705881" cy="3209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898DBA-568F-4D70-9F64-AB77CF8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your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3127-B7CE-4C75-8F4E-F9962692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988987"/>
            <a:ext cx="8229600" cy="2808313"/>
          </a:xfrm>
        </p:spPr>
        <p:txBody>
          <a:bodyPr/>
          <a:lstStyle/>
          <a:p>
            <a:r>
              <a:rPr lang="en-GB" sz="1800" dirty="0"/>
              <a:t>I’m saving it as ‘Fiona rock paper’</a:t>
            </a:r>
          </a:p>
          <a:p>
            <a:r>
              <a:rPr lang="en-GB" sz="1800" dirty="0"/>
              <a:t>Save the model</a:t>
            </a:r>
          </a:p>
          <a:p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E0811-6878-4D87-BA01-18D30544F5F0}"/>
              </a:ext>
            </a:extLst>
          </p:cNvPr>
          <p:cNvSpPr/>
          <p:nvPr/>
        </p:nvSpPr>
        <p:spPr>
          <a:xfrm>
            <a:off x="3342333" y="1897406"/>
            <a:ext cx="674915" cy="33507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200063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B090-42E6-4012-BEA7-09DF1022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Invocation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9FB4-EFA6-4059-9EA0-5D0043EE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This should be something memorable and something the user is likely to say</a:t>
            </a:r>
          </a:p>
          <a:p>
            <a:r>
              <a:rPr lang="en-GB" dirty="0"/>
              <a:t>Your invocation name should be two or more words, and can contain only lower-case alphabetic characters, spaces between words, possessive apostrophes (for example, "</a:t>
            </a:r>
            <a:r>
              <a:rPr lang="en-GB" dirty="0" err="1"/>
              <a:t>sam's</a:t>
            </a:r>
            <a:r>
              <a:rPr lang="en-GB" dirty="0"/>
              <a:t> science trivia"), or periods used in abbreviations (for example, "a. b. c."). </a:t>
            </a:r>
          </a:p>
          <a:p>
            <a:r>
              <a:rPr lang="en-GB" dirty="0"/>
              <a:t>Other characters like numbers must be spelled out. For example, "twenty one".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Invocation names cannot contain any of the Alexa skill launch phrases such as "launch", "ask", "tell", "load", "begin", and "enable". </a:t>
            </a:r>
          </a:p>
          <a:p>
            <a:r>
              <a:rPr lang="en-GB" dirty="0"/>
              <a:t>Wake words including "Alexa", "Amazon", "Echo", "Computer", or the words "skill" or "app" are not allowed. </a:t>
            </a:r>
          </a:p>
          <a:p>
            <a:r>
              <a:rPr lang="en-GB" dirty="0"/>
              <a:t>You can change this until the skill is published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115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1994-FCED-4991-AD00-7843062A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811C-8FF9-4DC7-A167-1540EE0E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What the user wants to do is an intention – when the user speaks to the skill</a:t>
            </a:r>
          </a:p>
          <a:p>
            <a:r>
              <a:rPr lang="en-GB" sz="1800" dirty="0"/>
              <a:t>The user can say this in lots of different ways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327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B98B-3146-4B51-A832-36117AD9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8135-A225-4C87-9D9D-DA326350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You will notice you have been set up with 4 built in intents – cancel, help, stop and navigate home</a:t>
            </a:r>
          </a:p>
          <a:p>
            <a:r>
              <a:rPr lang="en-GB" sz="2400" dirty="0"/>
              <a:t>You have also been set up with a </a:t>
            </a:r>
            <a:r>
              <a:rPr lang="en-GB" sz="2400" dirty="0" err="1"/>
              <a:t>HelloWorldIntent</a:t>
            </a:r>
            <a:endParaRPr lang="en-GB" sz="24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12575-BCA3-4668-BA1A-1F76AD20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95" y="2767186"/>
            <a:ext cx="2178844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64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8030-FF40-4A2C-91E0-F9EA0771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on </a:t>
            </a:r>
            <a:r>
              <a:rPr lang="en-GB" dirty="0" err="1"/>
              <a:t>HelloWorldIntent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3F4F7-E6FF-4BB7-8933-895CE5B8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F34B5-3EB6-40E1-8440-46C064A5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0" y="1204139"/>
            <a:ext cx="7543800" cy="36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829D-958A-4C4E-8A04-07B5F430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utterences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7A69-489D-4174-9458-8A114ABF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What the user will say – ways to express intents</a:t>
            </a:r>
          </a:p>
          <a:p>
            <a:r>
              <a:rPr lang="en-GB" dirty="0"/>
              <a:t>Best sourced from real people</a:t>
            </a:r>
          </a:p>
          <a:p>
            <a:r>
              <a:rPr lang="en-GB" dirty="0"/>
              <a:t>Usually add at least 7 – ideally around 30 per intent</a:t>
            </a:r>
          </a:p>
          <a:p>
            <a:endParaRPr lang="en-GB" dirty="0"/>
          </a:p>
          <a:p>
            <a:r>
              <a:rPr lang="en-GB" dirty="0"/>
              <a:t>You have </a:t>
            </a:r>
          </a:p>
          <a:p>
            <a:pPr lvl="1"/>
            <a:r>
              <a:rPr lang="en-GB" dirty="0"/>
              <a:t>Hello</a:t>
            </a:r>
          </a:p>
          <a:p>
            <a:pPr lvl="1"/>
            <a:r>
              <a:rPr lang="en-GB" dirty="0"/>
              <a:t>How are you</a:t>
            </a:r>
          </a:p>
          <a:p>
            <a:pPr lvl="1"/>
            <a:r>
              <a:rPr lang="en-GB" dirty="0"/>
              <a:t>Say hi world</a:t>
            </a:r>
          </a:p>
          <a:p>
            <a:pPr lvl="1"/>
            <a:r>
              <a:rPr lang="en-GB" dirty="0"/>
              <a:t>Say hi</a:t>
            </a:r>
          </a:p>
          <a:p>
            <a:pPr lvl="1"/>
            <a:r>
              <a:rPr lang="en-GB" dirty="0"/>
              <a:t>hi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D23FE-5028-4562-BC51-D55F9997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57578"/>
            <a:ext cx="5876872" cy="28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8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212E-0D82-43A8-B657-090BBB5E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and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7BA2-A380-4326-9DA0-107E1FD6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Whenever you make a change it is best to save and build the model</a:t>
            </a:r>
          </a:p>
          <a:p>
            <a:r>
              <a:rPr lang="en-GB" sz="2000" dirty="0"/>
              <a:t>Press ‘Save Model’ and you will be notified it has saved successfully (the button will also grey out)</a:t>
            </a:r>
          </a:p>
          <a:p>
            <a:r>
              <a:rPr lang="en-GB" sz="2000" dirty="0"/>
              <a:t>Press ‘Build Model’ and the model will build (this may take some time)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74252-637A-4220-814A-73F0148A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66" y="514350"/>
            <a:ext cx="360759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36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35E7-6784-4B9F-89C1-E34ACF92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3A76-C546-4859-8A1C-1FE3DF07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First we will test the skill on line in the tester in the kit</a:t>
            </a:r>
          </a:p>
          <a:p>
            <a:r>
              <a:rPr lang="en-GB" sz="1800" dirty="0"/>
              <a:t>Click on test at the top of the screen and change the skill testing to ‘development’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B9EC-5184-473A-8ECE-64D42820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33" b="82844"/>
          <a:stretch/>
        </p:blipFill>
        <p:spPr>
          <a:xfrm>
            <a:off x="323031" y="2460577"/>
            <a:ext cx="8236282" cy="12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7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C740-7782-4725-AAE3-F2C2B244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2BD4-9A15-4AAF-92C8-C446CFAE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Type in Fiona rock paper (or whatever your invocation is) and press enter (or you can use the microphone if its set up)</a:t>
            </a:r>
          </a:p>
          <a:p>
            <a:r>
              <a:rPr lang="en-GB" sz="1800" dirty="0"/>
              <a:t>You should get a reply and a screen like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A0027-ABF4-4B3D-907B-DEF40279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300143"/>
            <a:ext cx="5940152" cy="28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74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98E-E720-4E84-88A3-2BB0B7D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29CE-6878-4CA9-9499-DEE95A23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Click on the code tab at the top and you will see a page similar to the one below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D9516-6CC8-487D-983B-DF18F2FA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03" y="1898545"/>
            <a:ext cx="6501911" cy="31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Welcome to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libri" pitchFamily="34" charset="0"/>
                <a:hlinkClick r:id="rId2"/>
              </a:rPr>
              <a:t>http://madebyevan.com/webgl-water/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latin typeface="Calibri" pitchFamily="34" charset="0"/>
                <a:hlinkClick r:id="rId3"/>
              </a:rPr>
              <a:t>https://demo.marpi.pl/spider/</a:t>
            </a:r>
            <a:endParaRPr lang="en-GB" sz="2000" dirty="0">
              <a:latin typeface="Calibri" pitchFamily="34" charset="0"/>
            </a:endParaRPr>
          </a:p>
          <a:p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25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5C22-0EB1-4A2A-A4C7-98F6E89A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45CD2-FC03-4D74-AB59-DBB5290E6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latin typeface="Consolas" panose="020B0609020204030204" pitchFamily="49" charset="0"/>
              </a:rPr>
              <a:t>const</a:t>
            </a:r>
            <a:r>
              <a:rPr lang="en-GB" sz="2000" dirty="0">
                <a:latin typeface="Consolas" panose="020B0609020204030204" pitchFamily="49" charset="0"/>
              </a:rPr>
              <a:t> Alexa = require('ask-</a:t>
            </a:r>
            <a:r>
              <a:rPr lang="en-GB" sz="2000" dirty="0" err="1">
                <a:latin typeface="Consolas" panose="020B0609020204030204" pitchFamily="49" charset="0"/>
              </a:rPr>
              <a:t>sdk</a:t>
            </a:r>
            <a:r>
              <a:rPr lang="en-GB" sz="2000" dirty="0">
                <a:latin typeface="Consolas" panose="020B0609020204030204" pitchFamily="49" charset="0"/>
              </a:rPr>
              <a:t>-core’);</a:t>
            </a:r>
          </a:p>
          <a:p>
            <a:endParaRPr lang="en-GB" sz="2000" dirty="0"/>
          </a:p>
          <a:p>
            <a:r>
              <a:rPr lang="en-GB" sz="2000" dirty="0"/>
              <a:t>This skill is using the new ask-</a:t>
            </a:r>
            <a:r>
              <a:rPr lang="en-GB" sz="2000" dirty="0" err="1"/>
              <a:t>sdk</a:t>
            </a:r>
            <a:r>
              <a:rPr lang="en-GB" sz="2000" dirty="0"/>
              <a:t>-core code to get most of the alexa functionality</a:t>
            </a:r>
          </a:p>
          <a:p>
            <a:r>
              <a:rPr lang="en-GB" sz="2000" dirty="0"/>
              <a:t>Details of this kit are shown at </a:t>
            </a:r>
            <a:r>
              <a:rPr lang="en-GB" sz="2000" dirty="0">
                <a:hlinkClick r:id="rId2"/>
              </a:rPr>
              <a:t>https://ask-sdk-for-nodejs.readthedocs.io/en/latest/index.html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332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EC4C-A92B-4404-A8ED-E2C6B924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E861-BE70-4090-BBEB-86FA14AA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These handle any intents the skill has</a:t>
            </a:r>
          </a:p>
          <a:p>
            <a:r>
              <a:rPr lang="en-GB" sz="2000" dirty="0"/>
              <a:t>For every intent we have there should be a handler</a:t>
            </a:r>
          </a:p>
          <a:p>
            <a:r>
              <a:rPr lang="en-GB" sz="2000" dirty="0" err="1"/>
              <a:t>LaunchRequestHandler</a:t>
            </a:r>
            <a:r>
              <a:rPr lang="en-GB" sz="2000" dirty="0"/>
              <a:t> – launches the intent we want to start with – when the user says </a:t>
            </a:r>
          </a:p>
          <a:p>
            <a:r>
              <a:rPr lang="en-GB" sz="2000" dirty="0"/>
              <a:t>Help, cancel, stop are built in</a:t>
            </a:r>
          </a:p>
          <a:p>
            <a:endParaRPr lang="en-GB" sz="2000" dirty="0"/>
          </a:p>
          <a:p>
            <a:r>
              <a:rPr lang="en-GB" sz="2000" dirty="0"/>
              <a:t>Each intent has a separate handler and code block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509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D239-8E69-4816-B0FA-66C79DCF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Hello World to Rock Paper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36F5-25A0-4E45-9D0D-2424CCA6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 on Build in the menu at the top</a:t>
            </a:r>
          </a:p>
          <a:p>
            <a:r>
              <a:rPr lang="en-GB" dirty="0"/>
              <a:t>Click on slot types</a:t>
            </a:r>
          </a:p>
          <a:p>
            <a:r>
              <a:rPr lang="en-GB" dirty="0"/>
              <a:t>Add a new slot (next page)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159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27AC-ACFA-47A3-8835-610BF42A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FE33-8D21-4E63-A4B5-E8E2627D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08768-041F-49A2-8A77-5BCA6C1D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7" y="379804"/>
            <a:ext cx="7212217" cy="45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8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59A3-F820-4A4F-B42F-B5F199FA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942E3-0DC9-422B-88B9-D72A39C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Click on intents</a:t>
            </a:r>
          </a:p>
          <a:p>
            <a:r>
              <a:rPr lang="en-GB" dirty="0"/>
              <a:t>Change the hello world intent (next slide)</a:t>
            </a:r>
          </a:p>
        </p:txBody>
      </p:sp>
    </p:spTree>
    <p:extLst>
      <p:ext uri="{BB962C8B-B14F-4D97-AF65-F5344CB8AC3E}">
        <p14:creationId xmlns:p14="http://schemas.microsoft.com/office/powerpoint/2010/main" val="864467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7E64-0340-4997-988B-8D24B062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2BB0-A5C0-47C9-8029-18CEC687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93248-7136-4F56-8F2F-41DAFDA6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2" y="393451"/>
            <a:ext cx="8753475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430CB-7ED6-46AE-A7C7-75479661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1" y="3150840"/>
            <a:ext cx="8610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684C-EBF1-4DE0-A207-784169AE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5957-66CD-485B-A0F8-C655EEE5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at top</a:t>
            </a:r>
          </a:p>
        </p:txBody>
      </p:sp>
    </p:spTree>
    <p:extLst>
      <p:ext uri="{BB962C8B-B14F-4D97-AF65-F5344CB8AC3E}">
        <p14:creationId xmlns:p14="http://schemas.microsoft.com/office/powerpoint/2010/main" val="1155528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7598-D3A2-459C-AC86-41860FAB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3567-B109-44DB-B2A9-A70C4A36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 Handler</a:t>
            </a:r>
          </a:p>
        </p:txBody>
      </p:sp>
    </p:spTree>
    <p:extLst>
      <p:ext uri="{BB962C8B-B14F-4D97-AF65-F5344CB8AC3E}">
        <p14:creationId xmlns:p14="http://schemas.microsoft.com/office/powerpoint/2010/main" val="248905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29B-38A9-4B54-9AE8-36290DC1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FEA9-B747-4A33-BA6C-695498B3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Change the hello world intent</a:t>
            </a:r>
          </a:p>
          <a:p>
            <a:r>
              <a:rPr lang="en-GB" sz="1800" dirty="0"/>
              <a:t>Also change the exports handler</a:t>
            </a:r>
          </a:p>
        </p:txBody>
      </p:sp>
    </p:spTree>
    <p:extLst>
      <p:ext uri="{BB962C8B-B14F-4D97-AF65-F5344CB8AC3E}">
        <p14:creationId xmlns:p14="http://schemas.microsoft.com/office/powerpoint/2010/main" val="2800129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D873-A367-4F97-A585-28F2EF34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5056-64B3-4B56-A25D-97B67969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in our functions</a:t>
            </a:r>
          </a:p>
          <a:p>
            <a:pPr lvl="1"/>
            <a:r>
              <a:rPr lang="en-GB" dirty="0"/>
              <a:t>Game</a:t>
            </a:r>
          </a:p>
          <a:p>
            <a:pPr lvl="1"/>
            <a:r>
              <a:rPr lang="en-GB" dirty="0"/>
              <a:t>Setup</a:t>
            </a:r>
          </a:p>
          <a:p>
            <a:pPr lvl="2"/>
            <a:r>
              <a:rPr lang="en-GB" dirty="0"/>
              <a:t>Comment out the code</a:t>
            </a:r>
          </a:p>
          <a:p>
            <a:pPr lvl="1"/>
            <a:r>
              <a:rPr lang="en-GB" dirty="0"/>
              <a:t>Output</a:t>
            </a:r>
          </a:p>
          <a:p>
            <a:pPr lvl="2"/>
            <a:r>
              <a:rPr lang="en-GB" dirty="0"/>
              <a:t>Change to code below</a:t>
            </a:r>
          </a:p>
        </p:txBody>
      </p:sp>
    </p:spTree>
    <p:extLst>
      <p:ext uri="{BB962C8B-B14F-4D97-AF65-F5344CB8AC3E}">
        <p14:creationId xmlns:p14="http://schemas.microsoft.com/office/powerpoint/2010/main" val="21473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1D5D-2A1C-47EB-AB12-6EA9AC6B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this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674F-F024-4194-AB86-D46B0C25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813153"/>
            <a:ext cx="8229600" cy="2808313"/>
          </a:xfrm>
        </p:spPr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sz="1800" b="1" dirty="0"/>
              <a:t>Jeff Atwood</a:t>
            </a:r>
            <a:r>
              <a:rPr lang="en-GB" sz="1800" dirty="0"/>
              <a:t>, co-founder of Stack Overflow, stated ‘I'll call Atwood's Law: any application that can be written in JavaScript, will eventually be written in JavaScript.’ (Atwood, 2007).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23E21-E969-4845-883C-219C14ED0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122"/>
            <a:ext cx="3228622" cy="32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1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8054-7E5E-444C-A45E-A32557EB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Save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4288-7AA9-4689-A972-03699418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go further by adding AI – again in JS</a:t>
            </a:r>
          </a:p>
        </p:txBody>
      </p:sp>
    </p:spTree>
    <p:extLst>
      <p:ext uri="{BB962C8B-B14F-4D97-AF65-F5344CB8AC3E}">
        <p14:creationId xmlns:p14="http://schemas.microsoft.com/office/powerpoint/2010/main" val="57307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0" i="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sz="2800" b="1" cap="all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5" name="Picture 2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059582"/>
            <a:ext cx="4016824" cy="3036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2941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ea typeface="Arial Narrow Bold" pitchFamily="-109" charset="0"/>
                <a:cs typeface="Arial"/>
              </a:rPr>
              <a:t>Follow Us On:</a:t>
            </a:r>
            <a:endParaRPr lang="en-GB" dirty="0"/>
          </a:p>
        </p:txBody>
      </p:sp>
      <p:pic>
        <p:nvPicPr>
          <p:cNvPr id="6" name="Picture 16" descr="twitter_logo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440664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2267744" y="1483527"/>
            <a:ext cx="4848225" cy="857250"/>
          </a:xfrm>
          <a:prstGeom prst="rect">
            <a:avLst/>
          </a:prstGeom>
          <a:ln w="19050">
            <a:noFill/>
          </a:ln>
        </p:spPr>
        <p:txBody>
          <a:bodyPr lIns="0" anchor="ctr">
            <a:normAutofit/>
          </a:bodyPr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StaffsWebGroup</a:t>
            </a:r>
            <a:endParaRPr lang="en-GB" sz="15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89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9635 Powerpoint New end panel 16 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BD4-AFD7-48A7-9F90-21494037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Languages based on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BCFD-A0F2-49A8-B09D-0D25DE3A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 err="1"/>
              <a:t>EcmaScript</a:t>
            </a:r>
            <a:endParaRPr lang="en-GB" sz="1800" dirty="0"/>
          </a:p>
          <a:p>
            <a:r>
              <a:rPr lang="en-GB" sz="1800" dirty="0"/>
              <a:t>TypeScript</a:t>
            </a:r>
          </a:p>
          <a:p>
            <a:r>
              <a:rPr lang="en-GB" sz="1800" dirty="0"/>
              <a:t>Dart</a:t>
            </a:r>
          </a:p>
          <a:p>
            <a:r>
              <a:rPr lang="en-GB" sz="1800" dirty="0"/>
              <a:t>Elm</a:t>
            </a:r>
          </a:p>
          <a:p>
            <a:r>
              <a:rPr lang="en-GB" sz="1800" dirty="0" err="1"/>
              <a:t>CoffeeScript</a:t>
            </a:r>
            <a:endParaRPr lang="en-GB" sz="1800" dirty="0"/>
          </a:p>
          <a:p>
            <a:r>
              <a:rPr lang="en-GB" sz="1800" dirty="0"/>
              <a:t>Reason</a:t>
            </a:r>
          </a:p>
          <a:p>
            <a:r>
              <a:rPr lang="en-GB" sz="1800" dirty="0"/>
              <a:t>Etc…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7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8AA-39DA-4618-BEA9-E484B42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47FF-F7CC-4E8C-AF4B-F08BF90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Websites</a:t>
            </a:r>
          </a:p>
          <a:p>
            <a:r>
              <a:rPr lang="en-GB" sz="2000" dirty="0"/>
              <a:t>Desktop Applications (e.g. visual studio code)</a:t>
            </a:r>
          </a:p>
          <a:p>
            <a:r>
              <a:rPr lang="en-GB" sz="2000" dirty="0"/>
              <a:t>Mobile Applications (</a:t>
            </a:r>
            <a:r>
              <a:rPr lang="en-GB" sz="2000" dirty="0" err="1"/>
              <a:t>e.g</a:t>
            </a:r>
            <a:r>
              <a:rPr lang="en-GB" sz="2000" dirty="0"/>
              <a:t> React Native)</a:t>
            </a:r>
          </a:p>
          <a:p>
            <a:r>
              <a:rPr lang="en-GB" sz="2000" dirty="0"/>
              <a:t>Backend Coding (NodeJS) / Package Handlers (NPM)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‘Node is designed to build scalable network applications’</a:t>
            </a:r>
            <a:r>
              <a:rPr lang="mr-IN" sz="2000" dirty="0"/>
              <a:t>…</a:t>
            </a:r>
            <a:r>
              <a:rPr lang="en-GB" sz="2000" dirty="0"/>
              <a:t>with </a:t>
            </a:r>
            <a:r>
              <a:rPr lang="en-GB" sz="2000" dirty="0" err="1"/>
              <a:t>npm</a:t>
            </a:r>
            <a:r>
              <a:rPr lang="en-GB" sz="2000" dirty="0"/>
              <a:t> </a:t>
            </a:r>
            <a:r>
              <a:rPr lang="mr-IN" sz="2000" dirty="0"/>
              <a:t>–</a:t>
            </a:r>
            <a:r>
              <a:rPr lang="en-GB" sz="2000" dirty="0"/>
              <a:t> ‘the largest ecosystem of open source libraries in the world’ </a:t>
            </a:r>
            <a:r>
              <a:rPr lang="mr-IN" sz="2000" dirty="0">
                <a:hlinkClick r:id="rId2"/>
              </a:rPr>
              <a:t>–</a:t>
            </a:r>
            <a:r>
              <a:rPr lang="en-GB" sz="2000" dirty="0"/>
              <a:t> </a:t>
            </a:r>
            <a:r>
              <a:rPr lang="en-GB" sz="2000" dirty="0">
                <a:hlinkClick r:id="rId2"/>
              </a:rPr>
              <a:t>https://nodejs.org/en/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38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28AA-39DA-4618-BEA9-E484B42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47FF-F7CC-4E8C-AF4B-F08BF90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Games (WebGL / Unity / </a:t>
            </a:r>
            <a:r>
              <a:rPr lang="en-GB" sz="2000" dirty="0" err="1"/>
              <a:t>GamePad</a:t>
            </a:r>
            <a:r>
              <a:rPr lang="en-GB" sz="2000" dirty="0"/>
              <a:t> API / </a:t>
            </a:r>
            <a:r>
              <a:rPr lang="en-GB" sz="2000" dirty="0" err="1"/>
              <a:t>AirConsole</a:t>
            </a:r>
            <a:r>
              <a:rPr lang="en-GB" sz="2000" dirty="0"/>
              <a:t>)</a:t>
            </a:r>
          </a:p>
          <a:p>
            <a:r>
              <a:rPr lang="en-GB" sz="2000" dirty="0"/>
              <a:t>Video and Camera Chats (WebRTC)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17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5A6-FCCC-4877-A677-D0B8E236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Uses Of JS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2E8C-2667-48C5-A402-2C45C4E8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GB" sz="1950" dirty="0"/>
              <a:t>Programming home devices (Alexa / Google Home)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Amazon AWS lambda - Build for voice - https://developer.amazon.com/alexa-skills-kit</a:t>
            </a:r>
          </a:p>
          <a:p>
            <a:pPr lvl="1">
              <a:lnSpc>
                <a:spcPct val="120000"/>
              </a:lnSpc>
            </a:pPr>
            <a:r>
              <a:rPr lang="en-GB" sz="1950" dirty="0"/>
              <a:t>Via Google functions - Actions SDK - </a:t>
            </a:r>
            <a:r>
              <a:rPr lang="en-GB" sz="1950" dirty="0">
                <a:hlinkClick r:id="rId2"/>
              </a:rPr>
              <a:t>https://developers.google.com/actions/sdk/</a:t>
            </a:r>
            <a:endParaRPr lang="en-GB" sz="1950" dirty="0"/>
          </a:p>
          <a:p>
            <a:pPr>
              <a:lnSpc>
                <a:spcPct val="120000"/>
              </a:lnSpc>
            </a:pPr>
            <a:r>
              <a:rPr lang="en-GB" sz="1950" dirty="0"/>
              <a:t>Smart Watch Apps (Fitbit / pebble.js)</a:t>
            </a:r>
          </a:p>
          <a:p>
            <a:pPr>
              <a:lnSpc>
                <a:spcPct val="120000"/>
              </a:lnSpc>
            </a:pPr>
            <a:r>
              <a:rPr lang="en-GB" sz="1950" dirty="0"/>
              <a:t>Internet Of Things (Arduino / Raspberry Pi / Smart lights / Heating)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36227"/>
      </p:ext>
    </p:extLst>
  </p:cSld>
  <p:clrMapOvr>
    <a:masterClrMapping/>
  </p:clrMapOvr>
</p:sld>
</file>

<file path=ppt/theme/theme1.xml><?xml version="1.0" encoding="utf-8"?>
<a:theme xmlns:a="http://schemas.openxmlformats.org/drawingml/2006/main" name="New brand Powerpoint [16 9] 0905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brand Powerpoint [16 9] 090517.potx</Template>
  <TotalTime>2148</TotalTime>
  <Words>1930</Words>
  <Application>Microsoft Office PowerPoint</Application>
  <PresentationFormat>On-screen Show (16:9)</PresentationFormat>
  <Paragraphs>318</Paragraphs>
  <Slides>53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Arial Narrow</vt:lpstr>
      <vt:lpstr>Calibri</vt:lpstr>
      <vt:lpstr>Consolas</vt:lpstr>
      <vt:lpstr>Tahoma</vt:lpstr>
      <vt:lpstr>New brand Powerpoint [16 9] 090517</vt:lpstr>
      <vt:lpstr>PowerPoint Presentation</vt:lpstr>
      <vt:lpstr>Web</vt:lpstr>
      <vt:lpstr>You can create more than web sites!</vt:lpstr>
      <vt:lpstr>Welcome to the Web</vt:lpstr>
      <vt:lpstr>What’s this have in common</vt:lpstr>
      <vt:lpstr>Languages based on JavaScript</vt:lpstr>
      <vt:lpstr>Current Uses Of JS (Cont.)</vt:lpstr>
      <vt:lpstr>Current Uses Of JS (Cont.)</vt:lpstr>
      <vt:lpstr>Current Uses Of JS (Cont)</vt:lpstr>
      <vt:lpstr>Current Uses Of JS (Cont)</vt:lpstr>
      <vt:lpstr>Its all about inputs and outputs</vt:lpstr>
      <vt:lpstr>We have about an hour</vt:lpstr>
      <vt:lpstr>What we will build</vt:lpstr>
      <vt:lpstr>Visual Studio Code</vt:lpstr>
      <vt:lpstr>First – Initialise Variables</vt:lpstr>
      <vt:lpstr>Next – Set Up The Inputs</vt:lpstr>
      <vt:lpstr>Next – Display the outputs</vt:lpstr>
      <vt:lpstr>Next – Get the user choice</vt:lpstr>
      <vt:lpstr>Next – Game Logic</vt:lpstr>
      <vt:lpstr>Testing the page</vt:lpstr>
      <vt:lpstr>PowerPoint Presentation</vt:lpstr>
      <vt:lpstr>NOTE: Skills Order of items to say</vt:lpstr>
      <vt:lpstr>Log in to Alexa Developer</vt:lpstr>
      <vt:lpstr>Next</vt:lpstr>
      <vt:lpstr>Next</vt:lpstr>
      <vt:lpstr>Next</vt:lpstr>
      <vt:lpstr>Next</vt:lpstr>
      <vt:lpstr>Hello World Skill</vt:lpstr>
      <vt:lpstr>Click on Invocation</vt:lpstr>
      <vt:lpstr>Choose your invocation</vt:lpstr>
      <vt:lpstr>More about Invocation name</vt:lpstr>
      <vt:lpstr>Intents</vt:lpstr>
      <vt:lpstr>Intents</vt:lpstr>
      <vt:lpstr>Click on HelloWorldIntent</vt:lpstr>
      <vt:lpstr>utterences</vt:lpstr>
      <vt:lpstr>Saving and Building</vt:lpstr>
      <vt:lpstr>Testing the skill</vt:lpstr>
      <vt:lpstr>Next</vt:lpstr>
      <vt:lpstr>The code</vt:lpstr>
      <vt:lpstr>Code</vt:lpstr>
      <vt:lpstr>Handlers</vt:lpstr>
      <vt:lpstr>Changing Hello World to Rock Paper scissors</vt:lpstr>
      <vt:lpstr>PowerPoint Presentation</vt:lpstr>
      <vt:lpstr>Next</vt:lpstr>
      <vt:lpstr>PowerPoint Presentation</vt:lpstr>
      <vt:lpstr>Click on code</vt:lpstr>
      <vt:lpstr>Change the launch</vt:lpstr>
      <vt:lpstr>PowerPoint Presentation</vt:lpstr>
      <vt:lpstr>PowerPoint Presentation</vt:lpstr>
      <vt:lpstr>Save and test</vt:lpstr>
      <vt:lpstr>PowerPoint Presentation</vt:lpstr>
      <vt:lpstr>Follow Us On:</vt:lpstr>
      <vt:lpstr>PowerPoint Presentation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Bank</dc:title>
  <dc:creator>WINTER Emma</dc:creator>
  <cp:lastModifiedBy>KNIGHT Fiona</cp:lastModifiedBy>
  <cp:revision>112</cp:revision>
  <cp:lastPrinted>2017-09-11T13:50:13Z</cp:lastPrinted>
  <dcterms:created xsi:type="dcterms:W3CDTF">2015-03-10T12:10:31Z</dcterms:created>
  <dcterms:modified xsi:type="dcterms:W3CDTF">2019-05-09T09:54:25Z</dcterms:modified>
</cp:coreProperties>
</file>