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43" r:id="rId2"/>
    <p:sldId id="481" r:id="rId3"/>
    <p:sldId id="469" r:id="rId4"/>
    <p:sldId id="393" r:id="rId5"/>
    <p:sldId id="425" r:id="rId6"/>
    <p:sldId id="392" r:id="rId7"/>
    <p:sldId id="270" r:id="rId8"/>
    <p:sldId id="331" r:id="rId9"/>
    <p:sldId id="390" r:id="rId10"/>
    <p:sldId id="282" r:id="rId11"/>
    <p:sldId id="307" r:id="rId12"/>
    <p:sldId id="306" r:id="rId13"/>
    <p:sldId id="399" r:id="rId14"/>
    <p:sldId id="396" r:id="rId15"/>
    <p:sldId id="397" r:id="rId16"/>
    <p:sldId id="398" r:id="rId17"/>
    <p:sldId id="401" r:id="rId18"/>
    <p:sldId id="402" r:id="rId19"/>
    <p:sldId id="400" r:id="rId20"/>
    <p:sldId id="403" r:id="rId21"/>
    <p:sldId id="404" r:id="rId22"/>
    <p:sldId id="310" r:id="rId23"/>
    <p:sldId id="482" r:id="rId24"/>
    <p:sldId id="259" r:id="rId25"/>
    <p:sldId id="260" r:id="rId26"/>
    <p:sldId id="322" r:id="rId27"/>
    <p:sldId id="484" r:id="rId28"/>
    <p:sldId id="485" r:id="rId29"/>
    <p:sldId id="486" r:id="rId30"/>
    <p:sldId id="487" r:id="rId31"/>
    <p:sldId id="488" r:id="rId32"/>
    <p:sldId id="324" r:id="rId33"/>
    <p:sldId id="492" r:id="rId34"/>
    <p:sldId id="493" r:id="rId35"/>
    <p:sldId id="489" r:id="rId36"/>
    <p:sldId id="446" r:id="rId37"/>
    <p:sldId id="442" r:id="rId38"/>
    <p:sldId id="449" r:id="rId39"/>
    <p:sldId id="490" r:id="rId40"/>
    <p:sldId id="500" r:id="rId41"/>
    <p:sldId id="445" r:id="rId42"/>
    <p:sldId id="491" r:id="rId43"/>
    <p:sldId id="451" r:id="rId44"/>
    <p:sldId id="452" r:id="rId45"/>
    <p:sldId id="468" r:id="rId46"/>
    <p:sldId id="453" r:id="rId47"/>
    <p:sldId id="483" r:id="rId48"/>
    <p:sldId id="494" r:id="rId49"/>
    <p:sldId id="455" r:id="rId50"/>
    <p:sldId id="495" r:id="rId51"/>
    <p:sldId id="496" r:id="rId52"/>
    <p:sldId id="497" r:id="rId53"/>
    <p:sldId id="498" r:id="rId54"/>
    <p:sldId id="499" r:id="rId55"/>
    <p:sldId id="305" r:id="rId56"/>
    <p:sldId id="342" r:id="rId57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6B680-E1F8-4724-AD26-14521498027E}" v="2" dt="2023-04-28T08:00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3417" autoAdjust="0"/>
  </p:normalViewPr>
  <p:slideViewPr>
    <p:cSldViewPr snapToObjects="1" showGuides="1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8D16B680-E1F8-4724-AD26-14521498027E}"/>
    <pc:docChg chg="custSel modSld">
      <pc:chgData name="KNIGHT Fiona" userId="70e018af-4964-432f-af00-93fd6bb7710c" providerId="ADAL" clId="{8D16B680-E1F8-4724-AD26-14521498027E}" dt="2023-04-28T08:16:07.192" v="290" actId="20577"/>
      <pc:docMkLst>
        <pc:docMk/>
      </pc:docMkLst>
      <pc:sldChg chg="modSp mod">
        <pc:chgData name="KNIGHT Fiona" userId="70e018af-4964-432f-af00-93fd6bb7710c" providerId="ADAL" clId="{8D16B680-E1F8-4724-AD26-14521498027E}" dt="2023-04-28T07:59:25.012" v="93" actId="20577"/>
        <pc:sldMkLst>
          <pc:docMk/>
          <pc:sldMk cId="1931631352" sldId="306"/>
        </pc:sldMkLst>
        <pc:spChg chg="mod">
          <ac:chgData name="KNIGHT Fiona" userId="70e018af-4964-432f-af00-93fd6bb7710c" providerId="ADAL" clId="{8D16B680-E1F8-4724-AD26-14521498027E}" dt="2023-04-28T07:59:25.012" v="93" actId="20577"/>
          <ac:spMkLst>
            <pc:docMk/>
            <pc:sldMk cId="1931631352" sldId="306"/>
            <ac:spMk id="3" creationId="{00000000-0000-0000-0000-000000000000}"/>
          </ac:spMkLst>
        </pc:spChg>
      </pc:sldChg>
      <pc:sldChg chg="addSp modSp mod">
        <pc:chgData name="KNIGHT Fiona" userId="70e018af-4964-432f-af00-93fd6bb7710c" providerId="ADAL" clId="{8D16B680-E1F8-4724-AD26-14521498027E}" dt="2023-04-28T08:06:48.555" v="256" actId="1076"/>
        <pc:sldMkLst>
          <pc:docMk/>
          <pc:sldMk cId="1321199550" sldId="396"/>
        </pc:sldMkLst>
        <pc:spChg chg="mod">
          <ac:chgData name="KNIGHT Fiona" userId="70e018af-4964-432f-af00-93fd6bb7710c" providerId="ADAL" clId="{8D16B680-E1F8-4724-AD26-14521498027E}" dt="2023-04-28T08:06:44.226" v="255" actId="14100"/>
          <ac:spMkLst>
            <pc:docMk/>
            <pc:sldMk cId="1321199550" sldId="396"/>
            <ac:spMk id="3" creationId="{740BEE68-52EC-4A72-B25E-C644D862EA5D}"/>
          </ac:spMkLst>
        </pc:spChg>
        <pc:picChg chg="add mod">
          <ac:chgData name="KNIGHT Fiona" userId="70e018af-4964-432f-af00-93fd6bb7710c" providerId="ADAL" clId="{8D16B680-E1F8-4724-AD26-14521498027E}" dt="2023-04-28T08:06:48.555" v="256" actId="1076"/>
          <ac:picMkLst>
            <pc:docMk/>
            <pc:sldMk cId="1321199550" sldId="396"/>
            <ac:picMk id="5" creationId="{EC457063-4834-1D01-478A-072780C4AEBD}"/>
          </ac:picMkLst>
        </pc:picChg>
      </pc:sldChg>
      <pc:sldChg chg="modNotesTx">
        <pc:chgData name="KNIGHT Fiona" userId="70e018af-4964-432f-af00-93fd6bb7710c" providerId="ADAL" clId="{8D16B680-E1F8-4724-AD26-14521498027E}" dt="2023-04-28T07:57:48.666" v="73" actId="20577"/>
        <pc:sldMkLst>
          <pc:docMk/>
          <pc:sldMk cId="3655049248" sldId="397"/>
        </pc:sldMkLst>
      </pc:sldChg>
      <pc:sldChg chg="modSp mod">
        <pc:chgData name="KNIGHT Fiona" userId="70e018af-4964-432f-af00-93fd6bb7710c" providerId="ADAL" clId="{8D16B680-E1F8-4724-AD26-14521498027E}" dt="2023-04-28T07:59:34.357" v="95" actId="20577"/>
        <pc:sldMkLst>
          <pc:docMk/>
          <pc:sldMk cId="912514210" sldId="399"/>
        </pc:sldMkLst>
        <pc:spChg chg="mod">
          <ac:chgData name="KNIGHT Fiona" userId="70e018af-4964-432f-af00-93fd6bb7710c" providerId="ADAL" clId="{8D16B680-E1F8-4724-AD26-14521498027E}" dt="2023-04-28T07:59:34.357" v="95" actId="20577"/>
          <ac:spMkLst>
            <pc:docMk/>
            <pc:sldMk cId="912514210" sldId="399"/>
            <ac:spMk id="2" creationId="{68503272-7040-431B-A887-8E3B73550531}"/>
          </ac:spMkLst>
        </pc:spChg>
        <pc:spChg chg="mod">
          <ac:chgData name="KNIGHT Fiona" userId="70e018af-4964-432f-af00-93fd6bb7710c" providerId="ADAL" clId="{8D16B680-E1F8-4724-AD26-14521498027E}" dt="2023-04-28T07:49:46.707" v="56" actId="20577"/>
          <ac:spMkLst>
            <pc:docMk/>
            <pc:sldMk cId="912514210" sldId="399"/>
            <ac:spMk id="3" creationId="{75B17088-91F2-471E-A2AB-ACE245BFEE4E}"/>
          </ac:spMkLst>
        </pc:spChg>
      </pc:sldChg>
      <pc:sldChg chg="modSp mod">
        <pc:chgData name="KNIGHT Fiona" userId="70e018af-4964-432f-af00-93fd6bb7710c" providerId="ADAL" clId="{8D16B680-E1F8-4724-AD26-14521498027E}" dt="2023-04-28T08:16:07.192" v="290" actId="20577"/>
        <pc:sldMkLst>
          <pc:docMk/>
          <pc:sldMk cId="596277002" sldId="403"/>
        </pc:sldMkLst>
        <pc:spChg chg="mod">
          <ac:chgData name="KNIGHT Fiona" userId="70e018af-4964-432f-af00-93fd6bb7710c" providerId="ADAL" clId="{8D16B680-E1F8-4724-AD26-14521498027E}" dt="2023-04-28T08:16:07.192" v="290" actId="20577"/>
          <ac:spMkLst>
            <pc:docMk/>
            <pc:sldMk cId="596277002" sldId="403"/>
            <ac:spMk id="3" creationId="{BC60B5DB-92C0-4FD6-B89C-281640CF2E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1AEC-D0A1-4FA9-895A-9A8FFF7736B3}" type="datetimeFigureOut">
              <a:rPr lang="en-GB" smtClean="0"/>
              <a:t>17/10/2023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17/10/2023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run the setup function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09C7-1920-8041-B86D-58E9DEC33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M9635 Powerpoint template 16 9 blacklines.pdf">
            <a:extLst>
              <a:ext uri="{FF2B5EF4-FFF2-40B4-BE49-F238E27FC236}">
                <a16:creationId xmlns:a16="http://schemas.microsoft.com/office/drawing/2014/main" id="{35E030BC-F20B-384F-A5FD-D9D886BCB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9"/>
          <a:stretch/>
        </p:blipFill>
        <p:spPr>
          <a:xfrm>
            <a:off x="-7876" y="4948014"/>
            <a:ext cx="9144000" cy="1954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7EA2F6-D286-AD41-B218-50A61C7A7C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668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138721-3B61-E34E-A76E-388E334F4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7544" y="212139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2E89-1BAB-4D45-930D-2DFA6EC843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utodraw.com/" TargetMode="External"/><Relationship Id="rId5" Type="http://schemas.openxmlformats.org/officeDocument/2006/relationships/hyperlink" Target="https://students.washington.edu/aodhan/webgl_globe.html" TargetMode="External"/><Relationship Id="rId4" Type="http://schemas.openxmlformats.org/officeDocument/2006/relationships/hyperlink" Target="https://musiclab.chromeexperiments.com/Song-Maker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to the code…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31590"/>
            <a:ext cx="4214142" cy="2808313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/>
              <a:t>The starter files 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We don’t have time today for you to try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BUT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Download zip at home if you want to try it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38" y="627534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Build on the web</a:t>
            </a:r>
          </a:p>
          <a:p>
            <a:pPr lvl="1"/>
            <a:r>
              <a:rPr lang="en-GB" dirty="0"/>
              <a:t>Build it on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7488833" cy="2808313"/>
          </a:xfrm>
        </p:spPr>
        <p:txBody>
          <a:bodyPr/>
          <a:lstStyle/>
          <a:p>
            <a:r>
              <a:rPr lang="en-GB" sz="2000" dirty="0"/>
              <a:t>We will use visual studio code (other editors are available!)</a:t>
            </a:r>
          </a:p>
          <a:p>
            <a:r>
              <a:rPr lang="en-GB" sz="2000" dirty="0"/>
              <a:t>If you want it – its free - </a:t>
            </a:r>
            <a:r>
              <a:rPr lang="en-GB" sz="2000" dirty="0">
                <a:hlinkClick r:id="rId2"/>
              </a:rPr>
              <a:t>https://code.visualstudio.com/</a:t>
            </a:r>
            <a:r>
              <a:rPr lang="en-GB" sz="2000" dirty="0"/>
              <a:t> </a:t>
            </a:r>
          </a:p>
          <a:p>
            <a:r>
              <a:rPr lang="en-GB" sz="2000" dirty="0"/>
              <a:t>We will open the folder with all the files in it</a:t>
            </a:r>
          </a:p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r>
              <a:rPr lang="en-GB" sz="2000" dirty="0"/>
              <a:t>On the following slides we will add the JS file.- the code for each bit is in the snippets.txt file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7063-4834-1D01-478A-072780C4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67694"/>
            <a:ext cx="2973018" cy="1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f.l.knight@staffs.ac.uk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Lecturer in Computer Science, web and programming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Simple way, but not the best - 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D05-1AFA-4202-A7EB-4B18A95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to the creation of accounts taking time..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D92F-B1B9-415E-8B51-FEF5695A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show you what to do so you can try this at home.</a:t>
            </a:r>
          </a:p>
          <a:p>
            <a:r>
              <a:rPr lang="en-GB" dirty="0"/>
              <a:t>Need an adult to set up the account</a:t>
            </a:r>
          </a:p>
        </p:txBody>
      </p:sp>
    </p:spTree>
    <p:extLst>
      <p:ext uri="{BB962C8B-B14F-4D97-AF65-F5344CB8AC3E}">
        <p14:creationId xmlns:p14="http://schemas.microsoft.com/office/powerpoint/2010/main" val="59967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https://developer.amazon.com/alexa/console/ask</a:t>
            </a:r>
            <a:endParaRPr lang="en-GB" sz="2000" dirty="0"/>
          </a:p>
          <a:p>
            <a:r>
              <a:rPr lang="en-GB" sz="2000" dirty="0"/>
              <a:t>Sign in to your Amazon account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1739"/>
            <a:ext cx="8229599" cy="857250"/>
          </a:xfrm>
        </p:spPr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062" y="195487"/>
            <a:ext cx="4958210" cy="1224136"/>
          </a:xfrm>
        </p:spPr>
        <p:txBody>
          <a:bodyPr/>
          <a:lstStyle/>
          <a:p>
            <a:r>
              <a:rPr lang="en-GB" sz="2200" dirty="0"/>
              <a:t>Give it a name</a:t>
            </a:r>
          </a:p>
          <a:p>
            <a:r>
              <a:rPr lang="en-GB" sz="2200" dirty="0"/>
              <a:t>Choose English(UK)</a:t>
            </a:r>
          </a:p>
          <a:p>
            <a:r>
              <a:rPr lang="en-GB" sz="22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387D-9987-4AE1-A907-DC8B876C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9" y="1445492"/>
            <a:ext cx="8280920" cy="36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type of experience – in this case games and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D4902-495A-43EB-AE34-87E6577F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439"/>
            <a:ext cx="9144000" cy="13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model - custom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D7AC-20EE-4A24-9959-5173E5DD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030"/>
            <a:ext cx="3520921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464497" cy="2808313"/>
          </a:xfrm>
        </p:spPr>
        <p:txBody>
          <a:bodyPr/>
          <a:lstStyle/>
          <a:p>
            <a:r>
              <a:rPr lang="en-GB" sz="2000" dirty="0"/>
              <a:t>Choose hosting services – Alexa hosted (node.js)</a:t>
            </a:r>
          </a:p>
          <a:p>
            <a:r>
              <a:rPr lang="en-GB" sz="2000" dirty="0"/>
              <a:t>Choose a hosting region – EU Ireland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B33C-BA03-4C06-88BC-B58B9639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5" y="0"/>
            <a:ext cx="3063061" cy="429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130E-DDB6-48DB-BE79-BE585DA9F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41"/>
          <a:stretch/>
        </p:blipFill>
        <p:spPr>
          <a:xfrm>
            <a:off x="72115" y="2802459"/>
            <a:ext cx="5950529" cy="15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896545" cy="2808313"/>
          </a:xfrm>
        </p:spPr>
        <p:txBody>
          <a:bodyPr/>
          <a:lstStyle/>
          <a:p>
            <a:r>
              <a:rPr lang="en-GB" sz="2000" dirty="0"/>
              <a:t>Choose a template – start from scratch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DE33-B6DD-48D9-8C58-DCD12DFD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29" y="783765"/>
            <a:ext cx="4041170" cy="3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4468-2DCE-46BE-B6E0-EEDF398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0961-C1CE-4478-A3F0-E6ECB852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your choices and click Create skill</a:t>
            </a:r>
          </a:p>
          <a:p>
            <a:r>
              <a:rPr lang="en-GB" dirty="0"/>
              <a:t>It will take about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B0D8A-16B7-4211-9056-E5C07434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18628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skill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43-4462-4F60-B3C3-768FB97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4541"/>
            <a:ext cx="8229599" cy="857250"/>
          </a:xfrm>
        </p:spPr>
        <p:txBody>
          <a:bodyPr/>
          <a:lstStyle/>
          <a:p>
            <a:r>
              <a:rPr lang="en-GB" dirty="0"/>
              <a:t>At every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BD21-B5DC-4619-8949-485B667F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skill</a:t>
            </a:r>
          </a:p>
          <a:p>
            <a:endParaRPr lang="en-GB" sz="2000" dirty="0"/>
          </a:p>
          <a:p>
            <a:r>
              <a:rPr lang="en-GB" sz="2000" dirty="0"/>
              <a:t>Press ‘Save’ and you will be notified it has saved successfully (the button will also grey out)</a:t>
            </a:r>
          </a:p>
          <a:p>
            <a:r>
              <a:rPr lang="en-GB" sz="2000" dirty="0"/>
              <a:t>Press ‘Build skill’ and the skill will build (this may take some time)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7FEDF-44FC-4A0C-8844-23E79B17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7" y="3651870"/>
            <a:ext cx="9144000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C2-5D04-4FEB-87B7-6455511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2445-46F3-4554-A818-F0DDE095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like variables with values</a:t>
            </a:r>
          </a:p>
          <a:p>
            <a:r>
              <a:rPr lang="en-GB" dirty="0"/>
              <a:t>In our case what the user chooses and what the computer can choose between</a:t>
            </a:r>
          </a:p>
        </p:txBody>
      </p:sp>
    </p:spTree>
    <p:extLst>
      <p:ext uri="{BB962C8B-B14F-4D97-AF65-F5344CB8AC3E}">
        <p14:creationId xmlns:p14="http://schemas.microsoft.com/office/powerpoint/2010/main" val="306109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9425"/>
            <a:ext cx="8229599" cy="857250"/>
          </a:xfrm>
        </p:spPr>
        <p:txBody>
          <a:bodyPr/>
          <a:lstStyle/>
          <a:p>
            <a:r>
              <a:rPr lang="en-GB" dirty="0"/>
              <a:t>Add a slot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55544"/>
            <a:ext cx="5616624" cy="84113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Slot types &gt; Add slot type called choice </a:t>
            </a:r>
          </a:p>
          <a:p>
            <a:pPr lvl="1"/>
            <a:r>
              <a:rPr lang="en-GB" sz="2000" dirty="0"/>
              <a:t>values rock, paper, scissors, cat (save it)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7A76C-B1E5-410A-8984-84497BCE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018173"/>
            <a:ext cx="6478621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r>
              <a:rPr lang="en-GB" sz="1800" dirty="0"/>
              <a:t>They will give you an utterance which you need to react to with the skill</a:t>
            </a:r>
          </a:p>
          <a:p>
            <a:endParaRPr lang="en-GB" sz="1800" dirty="0"/>
          </a:p>
          <a:p>
            <a:r>
              <a:rPr lang="en-GB" sz="1800" dirty="0"/>
              <a:t>What sort of things could you ask when you first wake up in the morning?</a:t>
            </a:r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032449" cy="2808313"/>
          </a:xfrm>
        </p:spPr>
        <p:txBody>
          <a:bodyPr/>
          <a:lstStyle/>
          <a:p>
            <a:r>
              <a:rPr lang="en-GB" sz="2000" dirty="0"/>
              <a:t>Click on ‘Interaction Model’</a:t>
            </a:r>
          </a:p>
          <a:p>
            <a:r>
              <a:rPr lang="en-GB" sz="2000" dirty="0"/>
              <a:t>Click on ‘intents’</a:t>
            </a:r>
          </a:p>
          <a:p>
            <a:r>
              <a:rPr lang="en-GB" sz="2000" dirty="0"/>
              <a:t>You will notice you also have been set up with 5 built in intents – cancel, help, stop and navigate home, fallback</a:t>
            </a:r>
          </a:p>
          <a:p>
            <a:r>
              <a:rPr lang="en-GB" sz="2000" dirty="0"/>
              <a:t>And a hello world intent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5942368" y="51470"/>
            <a:ext cx="27340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Look at hello world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69333"/>
            <a:ext cx="5184576" cy="1134266"/>
          </a:xfrm>
        </p:spPr>
        <p:txBody>
          <a:bodyPr/>
          <a:lstStyle/>
          <a:p>
            <a:r>
              <a:rPr lang="en-GB" sz="2000" dirty="0"/>
              <a:t>Invocations</a:t>
            </a:r>
          </a:p>
          <a:p>
            <a:r>
              <a:rPr lang="en-GB" sz="2000" dirty="0"/>
              <a:t>Interaction Model &gt; Intents &gt; Add Intent </a:t>
            </a:r>
          </a:p>
          <a:p>
            <a:r>
              <a:rPr lang="en-GB" sz="2000" dirty="0" err="1"/>
              <a:t>UserPickIntent</a:t>
            </a:r>
            <a:endParaRPr lang="en-GB" sz="2000" dirty="0"/>
          </a:p>
          <a:p>
            <a:r>
              <a:rPr lang="en-GB" sz="2000" dirty="0"/>
              <a:t>Create custom intent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16423-E9F0-46A9-8821-5964134D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0" y="1707654"/>
            <a:ext cx="815629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4EE-6E9A-453A-A1D7-AE8E66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7DBC-A33F-4C26-B2A3-7FC68FAE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 of a ‘computer science’ degree</a:t>
            </a:r>
          </a:p>
          <a:p>
            <a:pPr lvl="1"/>
            <a:r>
              <a:rPr lang="en-GB" sz="2000" dirty="0"/>
              <a:t>Specialist area is Software development / software engineering</a:t>
            </a:r>
          </a:p>
          <a:p>
            <a:r>
              <a:rPr lang="en-GB" sz="2000" dirty="0"/>
              <a:t>Many different languages</a:t>
            </a:r>
          </a:p>
          <a:p>
            <a:pPr lvl="1"/>
            <a:r>
              <a:rPr lang="en-GB" sz="2000" dirty="0"/>
              <a:t>Java, C#, C, JavaScript, Dart, Go, Rust, Kotlin,  PHP, Ruby etc. etc.</a:t>
            </a:r>
          </a:p>
        </p:txBody>
      </p:sp>
    </p:spTree>
    <p:extLst>
      <p:ext uri="{BB962C8B-B14F-4D97-AF65-F5344CB8AC3E}">
        <p14:creationId xmlns:p14="http://schemas.microsoft.com/office/powerpoint/2010/main" val="27933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562371"/>
            <a:ext cx="5184576" cy="641227"/>
          </a:xfrm>
        </p:spPr>
        <p:txBody>
          <a:bodyPr/>
          <a:lstStyle/>
          <a:p>
            <a:r>
              <a:rPr lang="en-GB" dirty="0"/>
              <a:t>Add this and then save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3" y="1123160"/>
            <a:ext cx="7173853" cy="246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6DA3-9ED5-4D2C-BDC3-C95C4CD0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2" y="3546970"/>
            <a:ext cx="7056784" cy="15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43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599" cy="857250"/>
          </a:xfrm>
        </p:spPr>
        <p:txBody>
          <a:bodyPr/>
          <a:lstStyle/>
          <a:p>
            <a:r>
              <a:rPr lang="en-GB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This should be something memorable and something the user is likely to say</a:t>
            </a:r>
          </a:p>
          <a:p>
            <a:r>
              <a:rPr lang="en-GB" sz="29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900" dirty="0" err="1"/>
              <a:t>sam's</a:t>
            </a:r>
            <a:r>
              <a:rPr lang="en-GB" sz="2900" dirty="0"/>
              <a:t> science trivia"), or periods used in abbreviations (for example, "a. b. c."). </a:t>
            </a:r>
          </a:p>
          <a:p>
            <a:r>
              <a:rPr lang="en-GB" sz="2900" dirty="0"/>
              <a:t>Other characters like numbers must be spelled out. For example, "twenty one".</a:t>
            </a:r>
          </a:p>
          <a:p>
            <a:r>
              <a:rPr lang="en-GB" sz="29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900" dirty="0"/>
              <a:t>Wake words including "Alexa", "Amazon", "Echo", "Computer", or the words "skill" or "app" are not allowed. </a:t>
            </a:r>
          </a:p>
          <a:p>
            <a:r>
              <a:rPr lang="en-GB" sz="29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AD5E-2C39-4062-94D5-D877FFA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9F36-4DF3-41D7-9B9E-18AA06A5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123479"/>
            <a:ext cx="4896544" cy="857250"/>
          </a:xfrm>
        </p:spPr>
        <p:txBody>
          <a:bodyPr/>
          <a:lstStyle/>
          <a:p>
            <a:r>
              <a:rPr lang="en-GB" sz="2000" dirty="0"/>
              <a:t>Invocation &gt; skill invocation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F619-91C8-4E73-81B3-2A1EFB29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9" y="1080772"/>
            <a:ext cx="8336607" cy="39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7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5" y="155467"/>
            <a:ext cx="8229599" cy="857250"/>
          </a:xfrm>
        </p:spPr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5986"/>
            <a:ext cx="8229600" cy="2808313"/>
          </a:xfrm>
        </p:spPr>
        <p:txBody>
          <a:bodyPr/>
          <a:lstStyle/>
          <a:p>
            <a:r>
              <a:rPr lang="en-GB" sz="1800" dirty="0"/>
              <a:t>Type in your invocation and press enter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6CE8B-94CC-4EDF-B54A-699BDCA3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1532506"/>
            <a:ext cx="3725590" cy="28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9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moment…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It doesn’t work correctly</a:t>
            </a:r>
          </a:p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  <a:p>
            <a:r>
              <a:rPr lang="en-GB" dirty="0"/>
              <a:t>It uses Lambda – serverless computing on the AWS cloud</a:t>
            </a:r>
          </a:p>
          <a:p>
            <a:r>
              <a:rPr lang="en-GB" sz="2400" dirty="0"/>
              <a:t>You have lots of ‘runs’ for free with the developer kit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2808313"/>
          </a:xfrm>
        </p:spPr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1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420-3276-41FA-8906-94E6ABE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99D-6F6C-4398-9279-2F6F3E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the bits in alexa.js that I provided you</a:t>
            </a:r>
          </a:p>
          <a:p>
            <a:r>
              <a:rPr lang="en-GB" dirty="0"/>
              <a:t>Let us add each bit at a time</a:t>
            </a:r>
          </a:p>
        </p:txBody>
      </p:sp>
    </p:spTree>
    <p:extLst>
      <p:ext uri="{BB962C8B-B14F-4D97-AF65-F5344CB8AC3E}">
        <p14:creationId xmlns:p14="http://schemas.microsoft.com/office/powerpoint/2010/main" val="266697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1D3-9793-484F-BC93-E067919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8686-DF19-4B3A-9F1F-F1F760E3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link to the library </a:t>
            </a:r>
          </a:p>
          <a:p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Alexa = require('ask-</a:t>
            </a:r>
            <a:r>
              <a:rPr lang="en-GB" dirty="0" err="1">
                <a:latin typeface="Consolas" panose="020B0609020204030204" pitchFamily="49" charset="0"/>
              </a:rPr>
              <a:t>sdk</a:t>
            </a:r>
            <a:r>
              <a:rPr lang="en-GB" dirty="0">
                <a:latin typeface="Consolas" panose="020B0609020204030204" pitchFamily="49" charset="0"/>
              </a:rPr>
              <a:t>-core’);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We will add our 4 variables underneath this</a:t>
            </a:r>
          </a:p>
        </p:txBody>
      </p:sp>
    </p:spTree>
    <p:extLst>
      <p:ext uri="{BB962C8B-B14F-4D97-AF65-F5344CB8AC3E}">
        <p14:creationId xmlns:p14="http://schemas.microsoft.com/office/powerpoint/2010/main" val="3505397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167593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sz="2000" dirty="0"/>
              <a:t>Screen</a:t>
            </a:r>
          </a:p>
          <a:p>
            <a:pPr lvl="1"/>
            <a:r>
              <a:rPr lang="en-GB" sz="2000" dirty="0"/>
              <a:t>Voice</a:t>
            </a:r>
          </a:p>
          <a:p>
            <a:r>
              <a:rPr lang="en-GB" sz="2000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FF9-685A-4EB1-9D6B-B7AE882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96F1-BDFE-4B47-A9A8-35AE4D11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look at launch – this is what is said when we ‘invoke’ our ‘skill’</a:t>
            </a:r>
          </a:p>
          <a:p>
            <a:endParaRPr lang="en-GB" dirty="0"/>
          </a:p>
          <a:p>
            <a:r>
              <a:rPr lang="en-GB" dirty="0"/>
              <a:t>Add the change in to make it more relevant than hello world</a:t>
            </a:r>
          </a:p>
        </p:txBody>
      </p:sp>
    </p:spTree>
    <p:extLst>
      <p:ext uri="{BB962C8B-B14F-4D97-AF65-F5344CB8AC3E}">
        <p14:creationId xmlns:p14="http://schemas.microsoft.com/office/powerpoint/2010/main" val="2396626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B5-AF53-491F-B8C8-98956EE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EC7-B27F-4223-ADA0-EDD09B2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 the </a:t>
            </a:r>
            <a:r>
              <a:rPr lang="en-GB" dirty="0" err="1"/>
              <a:t>helloworld</a:t>
            </a:r>
            <a:r>
              <a:rPr lang="en-GB" dirty="0"/>
              <a:t> handler block we can add our </a:t>
            </a:r>
            <a:r>
              <a:rPr lang="en-GB" dirty="0" err="1"/>
              <a:t>userpick</a:t>
            </a:r>
            <a:r>
              <a:rPr lang="en-GB" dirty="0"/>
              <a:t> handler block – this handles the game</a:t>
            </a:r>
          </a:p>
          <a:p>
            <a:endParaRPr lang="en-GB" dirty="0"/>
          </a:p>
          <a:p>
            <a:r>
              <a:rPr lang="en-GB" dirty="0"/>
              <a:t>This also takes the ‘input’ from the user</a:t>
            </a:r>
          </a:p>
        </p:txBody>
      </p:sp>
    </p:spTree>
    <p:extLst>
      <p:ext uri="{BB962C8B-B14F-4D97-AF65-F5344CB8AC3E}">
        <p14:creationId xmlns:p14="http://schemas.microsoft.com/office/powerpoint/2010/main" val="1022592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1C4-DB13-4C65-B114-A6645D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E06-87F6-4A97-AFE1-28ED1818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There is a block of exports</a:t>
            </a:r>
          </a:p>
          <a:p>
            <a:r>
              <a:rPr lang="en-GB" sz="2200" dirty="0"/>
              <a:t>Change this to add our new handler</a:t>
            </a:r>
          </a:p>
          <a:p>
            <a:endParaRPr lang="en-GB" sz="2200" dirty="0"/>
          </a:p>
          <a:p>
            <a:r>
              <a:rPr lang="en-GB" sz="2200" dirty="0"/>
              <a:t>At the very bottom add the functions – </a:t>
            </a:r>
            <a:r>
              <a:rPr lang="en-GB" sz="2200" dirty="0" err="1"/>
              <a:t>playGame</a:t>
            </a:r>
            <a:r>
              <a:rPr lang="en-GB" sz="2200" dirty="0"/>
              <a:t> (same as we had in the web version) and </a:t>
            </a:r>
            <a:r>
              <a:rPr lang="en-GB" sz="2200" dirty="0" err="1"/>
              <a:t>userOutput</a:t>
            </a:r>
            <a:r>
              <a:rPr lang="en-GB" sz="2200" dirty="0"/>
              <a:t> (now using voice to output the response)</a:t>
            </a:r>
          </a:p>
        </p:txBody>
      </p:sp>
    </p:spTree>
    <p:extLst>
      <p:ext uri="{BB962C8B-B14F-4D97-AF65-F5344CB8AC3E}">
        <p14:creationId xmlns:p14="http://schemas.microsoft.com/office/powerpoint/2010/main" val="2949758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8E3-E10B-49DC-AB04-FBC4801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A4D-F5F3-44EC-B413-7A4D544F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it available to our account</a:t>
            </a:r>
          </a:p>
          <a:p>
            <a:endParaRPr lang="en-GB" dirty="0"/>
          </a:p>
          <a:p>
            <a:r>
              <a:rPr lang="en-GB" dirty="0"/>
              <a:t>Test it first in the test window (remember to invoke first)</a:t>
            </a:r>
          </a:p>
          <a:p>
            <a:endParaRPr lang="en-GB" dirty="0"/>
          </a:p>
          <a:p>
            <a:r>
              <a:rPr lang="en-GB" dirty="0"/>
              <a:t>See if it works on Alexa (I will use my phone)</a:t>
            </a:r>
          </a:p>
        </p:txBody>
      </p:sp>
    </p:spTree>
    <p:extLst>
      <p:ext uri="{BB962C8B-B14F-4D97-AF65-F5344CB8AC3E}">
        <p14:creationId xmlns:p14="http://schemas.microsoft.com/office/powerpoint/2010/main" val="1577540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520-6C4E-4F0A-BDFE-63F96D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you take this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413-05A3-47B3-8C15-1E0B5B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of 5</a:t>
            </a:r>
          </a:p>
          <a:p>
            <a:r>
              <a:rPr lang="en-GB" dirty="0"/>
              <a:t>Adding AI (interacting with chat GTP? Or other AI engines to ‘learn’ how to play)</a:t>
            </a:r>
          </a:p>
          <a:p>
            <a:endParaRPr lang="en-GB" dirty="0"/>
          </a:p>
          <a:p>
            <a:r>
              <a:rPr lang="en-GB" dirty="0"/>
              <a:t>All this can still be in JS</a:t>
            </a:r>
          </a:p>
        </p:txBody>
      </p:sp>
    </p:spTree>
    <p:extLst>
      <p:ext uri="{BB962C8B-B14F-4D97-AF65-F5344CB8AC3E}">
        <p14:creationId xmlns:p14="http://schemas.microsoft.com/office/powerpoint/2010/main" val="3114517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last thing… 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https://students.washington.edu/aodhan/webgl_globe.html</a:t>
            </a:r>
            <a:endParaRPr lang="en-GB" sz="2000" dirty="0"/>
          </a:p>
          <a:p>
            <a:r>
              <a:rPr lang="en-GB" sz="2000" dirty="0">
                <a:hlinkClick r:id="rId6"/>
              </a:rPr>
              <a:t>https://www.autodraw.com/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EcmaScript</a:t>
            </a:r>
            <a:endParaRPr lang="en-GB" sz="2000" dirty="0"/>
          </a:p>
          <a:p>
            <a:r>
              <a:rPr lang="en-GB" sz="2000" dirty="0"/>
              <a:t>TypeScript</a:t>
            </a:r>
          </a:p>
          <a:p>
            <a:r>
              <a:rPr lang="en-GB" sz="2000" dirty="0"/>
              <a:t>Dart</a:t>
            </a:r>
          </a:p>
          <a:p>
            <a:r>
              <a:rPr lang="en-GB" sz="2000" dirty="0"/>
              <a:t>Elm</a:t>
            </a:r>
          </a:p>
          <a:p>
            <a:r>
              <a:rPr lang="en-GB" sz="2000" dirty="0" err="1"/>
              <a:t>CoffeeScript</a:t>
            </a:r>
            <a:endParaRPr lang="en-GB" sz="2000" dirty="0"/>
          </a:p>
          <a:p>
            <a:r>
              <a:rPr lang="en-GB" sz="2000" dirty="0"/>
              <a:t>Reason</a:t>
            </a:r>
          </a:p>
          <a:p>
            <a:r>
              <a:rPr lang="en-GB" sz="20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- widescreen 22" id="{F065D511-EA00-FB4F-AC0C-0AB0F8402162}" vid="{3EBCAA73-554B-7443-8997-95999067B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Powerpoint+template+-+widescreen+22</Template>
  <TotalTime>162</TotalTime>
  <Words>2554</Words>
  <Application>Microsoft Office PowerPoint</Application>
  <PresentationFormat>On-screen Show (16:9)</PresentationFormat>
  <Paragraphs>340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Programming</vt:lpstr>
      <vt:lpstr>Its all about inputs and outputs</vt:lpstr>
      <vt:lpstr>Lets have a look at one language 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Lets get to the code…</vt:lpstr>
      <vt:lpstr>What we will do</vt:lpstr>
      <vt:lpstr>Visual Studio Code</vt:lpstr>
      <vt:lpstr>First – Initialise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Now lets take it to Alexa </vt:lpstr>
      <vt:lpstr>NOTE: Skills Order of items to say</vt:lpstr>
      <vt:lpstr>Due to the creation of accounts taking time..</vt:lpstr>
      <vt:lpstr>Log in to Alexa Developer</vt:lpstr>
      <vt:lpstr>Next</vt:lpstr>
      <vt:lpstr>Step 1</vt:lpstr>
      <vt:lpstr>Step 2 (1)</vt:lpstr>
      <vt:lpstr>Step 2 (2)</vt:lpstr>
      <vt:lpstr>Step 2 (3)</vt:lpstr>
      <vt:lpstr>Step 3</vt:lpstr>
      <vt:lpstr>Step 4 </vt:lpstr>
      <vt:lpstr>The skill screen</vt:lpstr>
      <vt:lpstr>At every stage</vt:lpstr>
      <vt:lpstr>Slots</vt:lpstr>
      <vt:lpstr>Add a slot type</vt:lpstr>
      <vt:lpstr>Intents</vt:lpstr>
      <vt:lpstr>Created intents</vt:lpstr>
      <vt:lpstr>Utterances</vt:lpstr>
      <vt:lpstr>Intents</vt:lpstr>
      <vt:lpstr>Intents</vt:lpstr>
      <vt:lpstr>Invocation name</vt:lpstr>
      <vt:lpstr>Invocation</vt:lpstr>
      <vt:lpstr>Testing the skill</vt:lpstr>
      <vt:lpstr>Next</vt:lpstr>
      <vt:lpstr>At the moment…</vt:lpstr>
      <vt:lpstr>The code</vt:lpstr>
      <vt:lpstr>Code</vt:lpstr>
      <vt:lpstr>At the top</vt:lpstr>
      <vt:lpstr>Handlers</vt:lpstr>
      <vt:lpstr>Launch Handler</vt:lpstr>
      <vt:lpstr>Our handler</vt:lpstr>
      <vt:lpstr>At the end </vt:lpstr>
      <vt:lpstr>Save and deploy</vt:lpstr>
      <vt:lpstr>How could you take this further?</vt:lpstr>
      <vt:lpstr>One last thing… JS and Media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Knight</dc:creator>
  <cp:lastModifiedBy>Fiona Knight</cp:lastModifiedBy>
  <cp:revision>4</cp:revision>
  <cp:lastPrinted>2015-03-02T13:45:41Z</cp:lastPrinted>
  <dcterms:created xsi:type="dcterms:W3CDTF">2023-04-18T23:42:50Z</dcterms:created>
  <dcterms:modified xsi:type="dcterms:W3CDTF">2023-10-17T23:31:12Z</dcterms:modified>
</cp:coreProperties>
</file>