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43" r:id="rId2"/>
    <p:sldId id="304" r:id="rId3"/>
    <p:sldId id="392" r:id="rId4"/>
    <p:sldId id="390" r:id="rId5"/>
    <p:sldId id="282" r:id="rId6"/>
    <p:sldId id="307" r:id="rId7"/>
    <p:sldId id="395" r:id="rId8"/>
    <p:sldId id="306" r:id="rId9"/>
    <p:sldId id="399" r:id="rId10"/>
    <p:sldId id="396" r:id="rId11"/>
    <p:sldId id="397" r:id="rId12"/>
    <p:sldId id="398" r:id="rId13"/>
    <p:sldId id="400" r:id="rId14"/>
    <p:sldId id="401" r:id="rId15"/>
    <p:sldId id="402" r:id="rId16"/>
    <p:sldId id="403" r:id="rId17"/>
    <p:sldId id="404" r:id="rId18"/>
    <p:sldId id="310" r:id="rId19"/>
    <p:sldId id="259" r:id="rId20"/>
    <p:sldId id="260" r:id="rId21"/>
    <p:sldId id="322" r:id="rId22"/>
    <p:sldId id="323" r:id="rId23"/>
    <p:sldId id="324" r:id="rId24"/>
    <p:sldId id="326" r:id="rId25"/>
    <p:sldId id="328" r:id="rId26"/>
    <p:sldId id="264" r:id="rId27"/>
    <p:sldId id="263" r:id="rId28"/>
    <p:sldId id="266" r:id="rId29"/>
    <p:sldId id="325" r:id="rId30"/>
    <p:sldId id="329" r:id="rId31"/>
    <p:sldId id="408" r:id="rId32"/>
    <p:sldId id="330" r:id="rId33"/>
    <p:sldId id="332" r:id="rId34"/>
    <p:sldId id="333" r:id="rId35"/>
    <p:sldId id="336" r:id="rId36"/>
    <p:sldId id="339" r:id="rId37"/>
    <p:sldId id="286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342" r:id="rId48"/>
    <p:sldId id="372" r:id="rId49"/>
    <p:sldId id="278" r:id="rId50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67639" autoAdjust="0"/>
  </p:normalViewPr>
  <p:slideViewPr>
    <p:cSldViewPr snapToObjects="1" showGuides="1">
      <p:cViewPr varScale="1">
        <p:scale>
          <a:sx n="74" d="100"/>
          <a:sy n="74" d="100"/>
        </p:scale>
        <p:origin x="119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r">
              <a:defRPr sz="1100"/>
            </a:lvl1pPr>
          </a:lstStyle>
          <a:p>
            <a:fld id="{4AA51AEC-D0A1-4FA9-895A-9A8FFF7736B3}" type="datetimeFigureOut">
              <a:rPr lang="en-GB" smtClean="0"/>
              <a:t>03/07/2019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r">
              <a:defRPr sz="11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03/07/2019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0919" tIns="45460" rIns="90919" bIns="454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//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intialise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variables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"";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answers = ["rock", "paper", "scissors", "cat"];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setupInput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setupInput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choices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document.getElementsByClassName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("choice");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cat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("cat");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elephant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("elephant");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elephant.addEventListener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("click",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");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myAudio.addEventListener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canplaythrough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", function(){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myAudio.play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()});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cat.addEventListener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("click",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for (let i = 0; i &lt;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choices.length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 i++)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choices[i].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("click",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displayOutput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winner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("winner");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==="cat")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myAudio.src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"Catmeow1.mp3";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winner.innerHTML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evt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this.id;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console.log(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playGame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playGame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answers[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Math.floor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Math.random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 * 3)];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console.log(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result = "";</a:t>
            </a:r>
          </a:p>
          <a:p>
            <a:b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</a:b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 "cat")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"meow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meow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meow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MEOW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b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</a:b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"it's a draw!"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==="rock")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==="scissors")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="you win, as rock blunts scissors!"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"the computer wins, as paper wraps rock!"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==="paper")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==="rock")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"you win, as paper wraps rock!!"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"the computer wins, as scissors cuts paper!"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==="scissors")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==="paper")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"you win, as scissors cuts paper!!"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"the computer wins, as rock blunts scissors!!"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</a:t>
            </a:r>
          </a:p>
          <a:p>
            <a:b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</a:b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(result === "")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`User picked ${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}, this is not a valid choice, please try again`;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`User picked ${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, computer picked ${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- ${result}`;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displayOutput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</a:t>
            </a:r>
            <a:r>
              <a:rPr lang="en-GB" dirty="0" err="1"/>
              <a:t>intialise</a:t>
            </a:r>
            <a:r>
              <a:rPr lang="en-GB" dirty="0"/>
              <a:t> variables</a:t>
            </a:r>
          </a:p>
          <a:p>
            <a:r>
              <a:rPr lang="en-GB" dirty="0"/>
              <a:t>let </a:t>
            </a:r>
            <a:r>
              <a:rPr lang="en-GB" dirty="0" err="1"/>
              <a:t>userChoice</a:t>
            </a:r>
            <a:r>
              <a:rPr lang="en-GB" dirty="0"/>
              <a:t>;</a:t>
            </a:r>
          </a:p>
          <a:p>
            <a:r>
              <a:rPr lang="en-GB" dirty="0"/>
              <a:t>let </a:t>
            </a:r>
            <a:r>
              <a:rPr lang="en-GB" dirty="0" err="1"/>
              <a:t>computerChoice</a:t>
            </a:r>
            <a:r>
              <a:rPr lang="en-GB" dirty="0"/>
              <a:t> = "";</a:t>
            </a:r>
          </a:p>
          <a:p>
            <a:r>
              <a:rPr lang="en-GB" dirty="0"/>
              <a:t>let answers = ["rock", "paper", "scissors", "cat"];</a:t>
            </a:r>
          </a:p>
          <a:p>
            <a:r>
              <a:rPr lang="en-GB" dirty="0"/>
              <a:t>let </a:t>
            </a:r>
            <a:r>
              <a:rPr lang="en-GB" dirty="0" err="1"/>
              <a:t>myAudio</a:t>
            </a:r>
            <a:r>
              <a:rPr lang="en-GB" dirty="0"/>
              <a:t>;</a:t>
            </a:r>
          </a:p>
          <a:p>
            <a:r>
              <a:rPr lang="en-GB" dirty="0"/>
              <a:t>let </a:t>
            </a:r>
            <a:r>
              <a:rPr lang="en-GB" dirty="0" err="1"/>
              <a:t>gameAnswer</a:t>
            </a:r>
            <a:r>
              <a:rPr lang="en-GB" dirty="0"/>
              <a:t>;</a:t>
            </a:r>
          </a:p>
          <a:p>
            <a:r>
              <a:rPr lang="en-GB" dirty="0" err="1"/>
              <a:t>setupInput</a:t>
            </a:r>
            <a:r>
              <a:rPr lang="en-GB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434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LaunchRequestHandler</a:t>
            </a:r>
            <a:r>
              <a:rPr lang="en-GB" dirty="0"/>
              <a:t> = {</a:t>
            </a:r>
          </a:p>
          <a:p>
            <a:r>
              <a:rPr lang="en-GB" dirty="0"/>
              <a:t>    </a:t>
            </a:r>
            <a:r>
              <a:rPr lang="en-GB" dirty="0" err="1"/>
              <a:t>canHandle</a:t>
            </a:r>
            <a:r>
              <a:rPr lang="en-GB" dirty="0"/>
              <a:t>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handlerInput.requestEnvelope.request.type</a:t>
            </a:r>
            <a:r>
              <a:rPr lang="en-GB" dirty="0"/>
              <a:t> === '</a:t>
            </a:r>
            <a:r>
              <a:rPr lang="en-GB" dirty="0" err="1"/>
              <a:t>LaunchRequest</a:t>
            </a:r>
            <a:r>
              <a:rPr lang="en-GB" dirty="0"/>
              <a:t>';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handle(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speechText</a:t>
            </a:r>
            <a:r>
              <a:rPr lang="en-GB" dirty="0"/>
              <a:t> = "Welcome to Fiona's rock paper scissors cat game, please make your choice";</a:t>
            </a:r>
          </a:p>
          <a:p>
            <a:endParaRPr lang="en-GB" dirty="0"/>
          </a:p>
          <a:p>
            <a:r>
              <a:rPr lang="en-GB" dirty="0"/>
              <a:t>        return </a:t>
            </a:r>
            <a:r>
              <a:rPr lang="en-GB" dirty="0" err="1"/>
              <a:t>handlerInput.responseBuilder</a:t>
            </a:r>
            <a:endParaRPr lang="en-GB" dirty="0"/>
          </a:p>
          <a:p>
            <a:r>
              <a:rPr lang="en-GB" dirty="0"/>
              <a:t>            .speak(</a:t>
            </a:r>
            <a:r>
              <a:rPr lang="en-GB" dirty="0" err="1"/>
              <a:t>speechText</a:t>
            </a:r>
            <a:r>
              <a:rPr lang="en-GB" dirty="0"/>
              <a:t>)</a:t>
            </a:r>
          </a:p>
          <a:p>
            <a:r>
              <a:rPr lang="en-GB" dirty="0"/>
              <a:t>            .</a:t>
            </a:r>
            <a:r>
              <a:rPr lang="en-GB" dirty="0" err="1"/>
              <a:t>reprompt</a:t>
            </a:r>
            <a:r>
              <a:rPr lang="en-GB" dirty="0"/>
              <a:t>('Try rock, paper, scissors or cat')</a:t>
            </a:r>
          </a:p>
          <a:p>
            <a:r>
              <a:rPr lang="en-GB" dirty="0"/>
              <a:t>            .</a:t>
            </a:r>
            <a:r>
              <a:rPr lang="en-GB" dirty="0" err="1"/>
              <a:t>getResponse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6261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UserPickIntentHandler</a:t>
            </a:r>
            <a:r>
              <a:rPr lang="en-GB" dirty="0"/>
              <a:t> = {</a:t>
            </a:r>
          </a:p>
          <a:p>
            <a:r>
              <a:rPr lang="en-GB" dirty="0"/>
              <a:t>    </a:t>
            </a:r>
            <a:r>
              <a:rPr lang="en-GB" dirty="0" err="1"/>
              <a:t>canHandle</a:t>
            </a:r>
            <a:r>
              <a:rPr lang="en-GB" dirty="0"/>
              <a:t>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handlerInput.requestEnvelope.request.type</a:t>
            </a:r>
            <a:r>
              <a:rPr lang="en-GB" dirty="0"/>
              <a:t> === '</a:t>
            </a:r>
            <a:r>
              <a:rPr lang="en-GB" dirty="0" err="1"/>
              <a:t>IntentRequest</a:t>
            </a:r>
            <a:r>
              <a:rPr lang="en-GB" dirty="0"/>
              <a:t>'</a:t>
            </a:r>
          </a:p>
          <a:p>
            <a:r>
              <a:rPr lang="en-GB" dirty="0"/>
              <a:t>            &amp;&amp; handlerInput.requestEnvelope.request.intent.name === '</a:t>
            </a:r>
            <a:r>
              <a:rPr lang="en-GB" dirty="0" err="1"/>
              <a:t>UserPickIntent</a:t>
            </a:r>
            <a:r>
              <a:rPr lang="en-GB" dirty="0"/>
              <a:t>';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handle(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userChoice</a:t>
            </a:r>
            <a:r>
              <a:rPr lang="en-GB" dirty="0"/>
              <a:t> = handlerInput.requestEnvelope.request.intent.slots.userChoice.value;</a:t>
            </a:r>
          </a:p>
          <a:p>
            <a:r>
              <a:rPr lang="en-GB" dirty="0"/>
              <a:t>          </a:t>
            </a:r>
            <a:r>
              <a:rPr lang="en-GB" dirty="0" err="1"/>
              <a:t>playGame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speechText</a:t>
            </a:r>
            <a:r>
              <a:rPr lang="en-GB" dirty="0"/>
              <a:t> = </a:t>
            </a:r>
            <a:r>
              <a:rPr lang="en-GB" dirty="0" err="1"/>
              <a:t>gameAnswer</a:t>
            </a:r>
            <a:r>
              <a:rPr lang="en-GB" dirty="0"/>
              <a:t>;</a:t>
            </a:r>
          </a:p>
          <a:p>
            <a:r>
              <a:rPr lang="en-GB" dirty="0"/>
              <a:t>        </a:t>
            </a:r>
            <a:r>
              <a:rPr lang="en-GB" dirty="0" err="1"/>
              <a:t>gameAnswer</a:t>
            </a:r>
            <a:r>
              <a:rPr lang="en-GB" dirty="0"/>
              <a:t> = "";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handlerInput.responseBuilder</a:t>
            </a:r>
            <a:endParaRPr lang="en-GB" dirty="0"/>
          </a:p>
          <a:p>
            <a:r>
              <a:rPr lang="en-GB" dirty="0"/>
              <a:t>            .speak(</a:t>
            </a:r>
            <a:r>
              <a:rPr lang="en-GB" dirty="0" err="1"/>
              <a:t>speechText</a:t>
            </a:r>
            <a:r>
              <a:rPr lang="en-GB" dirty="0"/>
              <a:t>)</a:t>
            </a:r>
          </a:p>
          <a:p>
            <a:r>
              <a:rPr lang="en-GB" dirty="0"/>
              <a:t>            .</a:t>
            </a:r>
            <a:r>
              <a:rPr lang="en-GB" dirty="0" err="1"/>
              <a:t>reprompt</a:t>
            </a:r>
            <a:r>
              <a:rPr lang="en-GB" dirty="0"/>
              <a:t>('Try rock, paper, scissors or cat')</a:t>
            </a:r>
          </a:p>
          <a:p>
            <a:r>
              <a:rPr lang="en-GB" dirty="0"/>
              <a:t>            .</a:t>
            </a:r>
            <a:r>
              <a:rPr lang="en-GB" dirty="0" err="1"/>
              <a:t>getResponse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687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 </a:t>
            </a:r>
            <a:r>
              <a:rPr lang="en-GB" dirty="0" err="1"/>
              <a:t>displayOutput</a:t>
            </a:r>
            <a:r>
              <a:rPr lang="en-GB" dirty="0"/>
              <a:t>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 /* let winner = </a:t>
            </a:r>
            <a:r>
              <a:rPr lang="en-GB" dirty="0" err="1"/>
              <a:t>document.getElementById</a:t>
            </a:r>
            <a:r>
              <a:rPr lang="en-GB" dirty="0"/>
              <a:t>("winner");</a:t>
            </a:r>
          </a:p>
          <a:p>
            <a:r>
              <a:rPr lang="en-GB" dirty="0"/>
              <a:t>    if (</a:t>
            </a:r>
            <a:r>
              <a:rPr lang="en-GB" dirty="0" err="1"/>
              <a:t>userChoice</a:t>
            </a:r>
            <a:r>
              <a:rPr lang="en-GB" dirty="0"/>
              <a:t> ==="cat") {</a:t>
            </a:r>
          </a:p>
          <a:p>
            <a:r>
              <a:rPr lang="en-GB" dirty="0"/>
              <a:t>        </a:t>
            </a:r>
            <a:r>
              <a:rPr lang="en-GB" dirty="0" err="1"/>
              <a:t>myAudio.src</a:t>
            </a:r>
            <a:r>
              <a:rPr lang="en-GB" dirty="0"/>
              <a:t> = "Catmeow1.mp3";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winner.innerHTML</a:t>
            </a:r>
            <a:r>
              <a:rPr lang="en-GB" dirty="0"/>
              <a:t> = </a:t>
            </a:r>
            <a:r>
              <a:rPr lang="en-GB" dirty="0" err="1"/>
              <a:t>gameAnswer</a:t>
            </a:r>
            <a:r>
              <a:rPr lang="en-GB" dirty="0"/>
              <a:t>;*/</a:t>
            </a:r>
          </a:p>
          <a:p>
            <a:r>
              <a:rPr lang="en-GB" dirty="0"/>
              <a:t>    if (</a:t>
            </a:r>
            <a:r>
              <a:rPr lang="en-GB" dirty="0" err="1"/>
              <a:t>userChoice</a:t>
            </a:r>
            <a:r>
              <a:rPr lang="en-GB" dirty="0"/>
              <a:t> ==="cat") {</a:t>
            </a:r>
          </a:p>
          <a:p>
            <a:r>
              <a:rPr lang="en-GB" dirty="0"/>
              <a:t>            </a:t>
            </a:r>
            <a:r>
              <a:rPr lang="en-GB" dirty="0" err="1"/>
              <a:t>gameAnswer</a:t>
            </a:r>
            <a:r>
              <a:rPr lang="en-GB" dirty="0"/>
              <a:t> = "&lt;speak&gt;" + </a:t>
            </a:r>
            <a:r>
              <a:rPr lang="en-GB" dirty="0" err="1"/>
              <a:t>gameAnswer</a:t>
            </a:r>
            <a:r>
              <a:rPr lang="en-GB" dirty="0"/>
              <a:t> + "&lt;audio </a:t>
            </a:r>
            <a:r>
              <a:rPr lang="en-GB" dirty="0" err="1"/>
              <a:t>src</a:t>
            </a:r>
            <a:r>
              <a:rPr lang="en-GB" dirty="0"/>
              <a:t>='</a:t>
            </a:r>
            <a:r>
              <a:rPr lang="en-GB" dirty="0" err="1"/>
              <a:t>soundbank</a:t>
            </a:r>
            <a:r>
              <a:rPr lang="en-GB" dirty="0"/>
              <a:t>://</a:t>
            </a:r>
            <a:r>
              <a:rPr lang="en-GB" dirty="0" err="1"/>
              <a:t>soundlibrary</a:t>
            </a:r>
            <a:r>
              <a:rPr lang="en-GB" dirty="0"/>
              <a:t>/animals/amzn_sfx_cat_meow_1x_01'/&gt;&lt;audio </a:t>
            </a:r>
            <a:r>
              <a:rPr lang="en-GB" dirty="0" err="1"/>
              <a:t>src</a:t>
            </a:r>
            <a:r>
              <a:rPr lang="en-GB" dirty="0"/>
              <a:t>='</a:t>
            </a:r>
            <a:r>
              <a:rPr lang="en-GB" dirty="0" err="1"/>
              <a:t>soundbank</a:t>
            </a:r>
            <a:r>
              <a:rPr lang="en-GB" dirty="0"/>
              <a:t>://</a:t>
            </a:r>
            <a:r>
              <a:rPr lang="en-GB" dirty="0" err="1"/>
              <a:t>soundlibrary</a:t>
            </a:r>
            <a:r>
              <a:rPr lang="en-GB" dirty="0"/>
              <a:t>/animals/amzn_sfx_cat_meow_1x_02'/&gt;&lt;/speak&gt;"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78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9635 Powerpoint template 16 9 blacklin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35572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465516"/>
            <a:ext cx="8208912" cy="857250"/>
          </a:xfrm>
          <a:prstGeom prst="rect">
            <a:avLst/>
          </a:prstGeom>
        </p:spPr>
        <p:txBody>
          <a:bodyPr/>
          <a:lstStyle>
            <a:lvl1pPr algn="l">
              <a:defRPr sz="255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545636"/>
            <a:ext cx="8208912" cy="2700300"/>
          </a:xfrm>
          <a:prstGeom prst="rect">
            <a:avLst/>
          </a:prstGeom>
        </p:spPr>
        <p:txBody>
          <a:bodyPr/>
          <a:lstStyle>
            <a:lvl1pPr>
              <a:defRPr sz="21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575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25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75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B6D0A-32BD-452E-A1C2-0FEA7A8C71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8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9635 Powerpoint template 16 9 v210617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  <p:sldLayoutId id="2147483902" r:id="rId11"/>
    <p:sldLayoutId id="2147483903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sk-sdk-for-nodejs.readthedocs.io/en/latest/index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Computing &amp; Digital Technologies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pPr lvl="1"/>
            <a:endParaRPr lang="en-GB" sz="1600" dirty="0"/>
          </a:p>
          <a:p>
            <a:r>
              <a:rPr lang="en-GB" sz="2000" dirty="0"/>
              <a:t>On the following slides we will add the JS file. </a:t>
            </a:r>
          </a:p>
          <a:p>
            <a:r>
              <a:rPr lang="en-GB" sz="2000" dirty="0"/>
              <a:t>The code for each bit is in the notes at the bottom of the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  <a:p>
            <a:pPr lvl="1"/>
            <a:r>
              <a:rPr lang="en-GB" sz="2000" dirty="0"/>
              <a:t>Audio details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</a:t>
            </a:r>
            <a:endParaRPr lang="en-GB" sz="2000" dirty="0"/>
          </a:p>
          <a:p>
            <a:r>
              <a:rPr lang="en-GB" sz="2000" dirty="0"/>
              <a:t>Username – fi.knight.67@gmail.com</a:t>
            </a:r>
          </a:p>
          <a:p>
            <a:r>
              <a:rPr lang="en-GB" sz="2000" dirty="0"/>
              <a:t>Choose Alexa</a:t>
            </a:r>
          </a:p>
          <a:p>
            <a:r>
              <a:rPr lang="en-GB" sz="2000" dirty="0"/>
              <a:t>Choose Alexa Skills Kit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Computing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Our awards</a:t>
            </a:r>
          </a:p>
          <a:p>
            <a:pPr lvl="1">
              <a:spcBef>
                <a:spcPts val="900"/>
              </a:spcBef>
            </a:pPr>
            <a:r>
              <a:rPr lang="en-GB" sz="1600" dirty="0">
                <a:solidFill>
                  <a:schemeClr val="tx1"/>
                </a:solidFill>
              </a:rPr>
              <a:t>Computer Science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(Cloud Technologies)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(Internet and Web Management)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(Network Computing)</a:t>
            </a:r>
          </a:p>
          <a:p>
            <a:pPr lvl="2">
              <a:spcBef>
                <a:spcPts val="900"/>
              </a:spcBef>
            </a:pPr>
            <a:r>
              <a:rPr lang="en-GB" sz="1200" dirty="0">
                <a:solidFill>
                  <a:schemeClr val="tx1"/>
                </a:solidFill>
              </a:rPr>
              <a:t>Computer Science (Software Development)</a:t>
            </a:r>
          </a:p>
          <a:p>
            <a:pPr lvl="1">
              <a:spcBef>
                <a:spcPts val="900"/>
              </a:spcBef>
            </a:pPr>
            <a:r>
              <a:rPr lang="en-GB" sz="1600" dirty="0">
                <a:solidFill>
                  <a:schemeClr val="tx1"/>
                </a:solidFill>
              </a:rPr>
              <a:t>Computer Science (Cyber Security)</a:t>
            </a:r>
          </a:p>
          <a:p>
            <a:pPr lvl="1">
              <a:spcBef>
                <a:spcPts val="900"/>
              </a:spcBef>
            </a:pPr>
            <a:r>
              <a:rPr lang="en-GB" sz="1600" dirty="0">
                <a:solidFill>
                  <a:schemeClr val="tx1"/>
                </a:solidFill>
              </a:rPr>
              <a:t>AI and Robotics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7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7593"/>
            <a:ext cx="8229600" cy="2808313"/>
          </a:xfrm>
        </p:spPr>
        <p:txBody>
          <a:bodyPr/>
          <a:lstStyle/>
          <a:p>
            <a:r>
              <a:rPr lang="en-GB" sz="2000" dirty="0"/>
              <a:t>Give it a name and language</a:t>
            </a:r>
          </a:p>
          <a:p>
            <a:r>
              <a:rPr lang="en-GB" sz="2000" dirty="0"/>
              <a:t>I’m calling it Fiona rock paper</a:t>
            </a:r>
          </a:p>
          <a:p>
            <a:r>
              <a:rPr lang="en-GB" sz="2000" dirty="0"/>
              <a:t>Select English as the default language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B47E-FF14-4E0B-AB7D-F2F558AF5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52" r="63555" b="51752"/>
          <a:stretch/>
        </p:blipFill>
        <p:spPr>
          <a:xfrm>
            <a:off x="5220072" y="2536180"/>
            <a:ext cx="3332560" cy="23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D4BD-4309-4D35-A189-3C1D88D1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8" y="152201"/>
            <a:ext cx="8229599" cy="857250"/>
          </a:xfrm>
        </p:spPr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4C84-5E31-481E-A849-579045D9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" y="771550"/>
            <a:ext cx="8229600" cy="2808313"/>
          </a:xfrm>
        </p:spPr>
        <p:txBody>
          <a:bodyPr/>
          <a:lstStyle/>
          <a:p>
            <a:r>
              <a:rPr lang="en-GB" sz="1800" dirty="0"/>
              <a:t>We are going to use the new beta service to code our skill (so we don’t have to use our AWS account)</a:t>
            </a:r>
          </a:p>
          <a:p>
            <a:r>
              <a:rPr lang="en-GB" sz="1800" dirty="0"/>
              <a:t>Choose ‘Custom’ and ‘Alexa Hosted’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D9B4F-3E21-4331-A076-17585506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66597"/>
            <a:ext cx="6343650" cy="32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Click the ’Create Skill’ button at the top of the screen and 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645253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This has set up a hello world skill with all the stages completed. </a:t>
            </a:r>
          </a:p>
          <a:p>
            <a:r>
              <a:rPr lang="en-GB" sz="2000" dirty="0"/>
              <a:t>Lets look at each part</a:t>
            </a:r>
          </a:p>
        </p:txBody>
      </p:sp>
    </p:spTree>
    <p:extLst>
      <p:ext uri="{BB962C8B-B14F-4D97-AF65-F5344CB8AC3E}">
        <p14:creationId xmlns:p14="http://schemas.microsoft.com/office/powerpoint/2010/main" val="392060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AE1F-415B-44A1-ADD4-31709B14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Invocation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BEAAF-9AB2-4444-9A7B-AAA57F7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C18CC-A8F2-4C1F-9422-7A23D2A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" y="1259375"/>
            <a:ext cx="7732835" cy="37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F8AACA-E315-4DAB-BF53-E38568D2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7" y="1608658"/>
            <a:ext cx="6705881" cy="3209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98DBA-568F-4D70-9F64-AB77CF8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your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3127-B7CE-4C75-8F4E-F9962692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8987"/>
            <a:ext cx="8229600" cy="2808313"/>
          </a:xfrm>
        </p:spPr>
        <p:txBody>
          <a:bodyPr/>
          <a:lstStyle/>
          <a:p>
            <a:r>
              <a:rPr lang="en-GB" sz="1800" dirty="0"/>
              <a:t>I’m saving it as ‘Fiona rock paper’</a:t>
            </a:r>
          </a:p>
          <a:p>
            <a:r>
              <a:rPr lang="en-GB" sz="1800" dirty="0"/>
              <a:t>Save the model</a:t>
            </a:r>
          </a:p>
          <a:p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E0811-6878-4D87-BA01-18D30544F5F0}"/>
              </a:ext>
            </a:extLst>
          </p:cNvPr>
          <p:cNvSpPr/>
          <p:nvPr/>
        </p:nvSpPr>
        <p:spPr>
          <a:xfrm>
            <a:off x="3342333" y="1897406"/>
            <a:ext cx="674915" cy="33507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0006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This should be something memorable and something the user is likely to say</a:t>
            </a:r>
          </a:p>
          <a:p>
            <a:r>
              <a:rPr lang="en-GB" dirty="0"/>
              <a:t>Your invocation name should be two or more words, and can contain only lower-case alphabetic characters, spaces between words, possessive apostrophes (for example, "</a:t>
            </a:r>
            <a:r>
              <a:rPr lang="en-GB" dirty="0" err="1"/>
              <a:t>sam's</a:t>
            </a:r>
            <a:r>
              <a:rPr lang="en-GB" dirty="0"/>
              <a:t> science trivia"), or periods used in abbreviations (for example, "a. b. c."). </a:t>
            </a:r>
          </a:p>
          <a:p>
            <a:r>
              <a:rPr lang="en-GB" dirty="0"/>
              <a:t>Other characters like numbers must be spelled out. For example, "twenty one".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Invocation names cannot contain any of the Alexa skill launch phrases such as "launch", "ask", "tell", "load", "begin", and "enable". </a:t>
            </a:r>
          </a:p>
          <a:p>
            <a:r>
              <a:rPr lang="en-GB" dirty="0"/>
              <a:t>Wake words including "Alexa", "Amazon", "Echo", "Computer", or the words "skill" or "app" are not allowed. </a:t>
            </a:r>
          </a:p>
          <a:p>
            <a:r>
              <a:rPr lang="en-GB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11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when the user speaks to the skill</a:t>
            </a:r>
          </a:p>
          <a:p>
            <a:r>
              <a:rPr lang="en-GB" sz="1800" dirty="0"/>
              <a:t>The user can say this in lots of different ways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32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98B-3146-4B51-A832-36117AD9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8135-A225-4C87-9D9D-DA326350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You will notice you have been set up with 4 built in intents – cancel, help, stop and navigate home</a:t>
            </a:r>
          </a:p>
          <a:p>
            <a:r>
              <a:rPr lang="en-GB" sz="2400" dirty="0"/>
              <a:t>You have also been set up with a </a:t>
            </a:r>
            <a:r>
              <a:rPr lang="en-GB" sz="2400" dirty="0" err="1"/>
              <a:t>HelloWorldIntent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12575-BCA3-4668-BA1A-1F76AD20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5" y="2767186"/>
            <a:ext cx="217884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6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have a look at one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8030-FF40-4A2C-91E0-F9EA077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</a:t>
            </a:r>
            <a:r>
              <a:rPr lang="en-GB" dirty="0" err="1"/>
              <a:t>HelloWorldIntent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3F4F7-E6FF-4BB7-8933-895CE5B8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F34B5-3EB6-40E1-8440-46C064A5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0" y="1204139"/>
            <a:ext cx="7543800" cy="36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utterences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You have 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85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212E-0D82-43A8-B657-090BBB5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and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7BA2-A380-4326-9DA0-107E1FD6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model</a:t>
            </a:r>
          </a:p>
          <a:p>
            <a:r>
              <a:rPr lang="en-GB" sz="2000" dirty="0"/>
              <a:t>Press ‘Save Model’ and you will be notified it has saved successfully (the button will also grey out)</a:t>
            </a:r>
          </a:p>
          <a:p>
            <a:r>
              <a:rPr lang="en-GB" sz="2000" dirty="0"/>
              <a:t>Press ‘Build Model’ and the model will build (this may take some time)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74252-637A-4220-814A-73F0148A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66" y="514350"/>
            <a:ext cx="360759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6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7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Type in Fiona rock paper (or whatever your invocation is) and press enter (or you can use the microphone if its set up)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0027-ABF4-4B3D-907B-DEF40279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300143"/>
            <a:ext cx="5940152" cy="28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7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03" y="18985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5C22-0EB1-4A2A-A4C7-98F6E89A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5CD2-FC03-4D74-AB59-DBB5290E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Consolas" panose="020B0609020204030204" pitchFamily="49" charset="0"/>
              </a:rPr>
              <a:t>const</a:t>
            </a:r>
            <a:r>
              <a:rPr lang="en-GB" sz="2000" dirty="0">
                <a:latin typeface="Consolas" panose="020B0609020204030204" pitchFamily="49" charset="0"/>
              </a:rPr>
              <a:t> Alexa = require('ask-</a:t>
            </a:r>
            <a:r>
              <a:rPr lang="en-GB" sz="2000" dirty="0" err="1">
                <a:latin typeface="Consolas" panose="020B0609020204030204" pitchFamily="49" charset="0"/>
              </a:rPr>
              <a:t>sdk</a:t>
            </a:r>
            <a:r>
              <a:rPr lang="en-GB" sz="2000" dirty="0">
                <a:latin typeface="Consolas" panose="020B0609020204030204" pitchFamily="49" charset="0"/>
              </a:rPr>
              <a:t>-core’);</a:t>
            </a:r>
          </a:p>
          <a:p>
            <a:endParaRPr lang="en-GB" sz="2000" dirty="0"/>
          </a:p>
          <a:p>
            <a:r>
              <a:rPr lang="en-GB" sz="2000" dirty="0"/>
              <a:t>This skill is using the new ask-</a:t>
            </a:r>
            <a:r>
              <a:rPr lang="en-GB" sz="2000" dirty="0" err="1"/>
              <a:t>sdk</a:t>
            </a:r>
            <a:r>
              <a:rPr lang="en-GB" sz="2000" dirty="0"/>
              <a:t>-core code to get most of the alexa functionality</a:t>
            </a:r>
          </a:p>
          <a:p>
            <a:r>
              <a:rPr lang="en-GB" sz="2000" dirty="0"/>
              <a:t>Details of this kit are shown at </a:t>
            </a:r>
            <a:r>
              <a:rPr lang="en-GB" sz="2000" dirty="0">
                <a:hlinkClick r:id="rId2"/>
              </a:rPr>
              <a:t>https://ask-sdk-for-nodejs.readthedocs.io/en/latest/index.html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332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509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239-8E69-4816-B0FA-66C79DCF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Hello World to 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36F5-25A0-4E45-9D0D-2424CCA6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Build in the menu at the top</a:t>
            </a:r>
          </a:p>
          <a:p>
            <a:r>
              <a:rPr lang="en-GB" dirty="0"/>
              <a:t>Click on slot types</a:t>
            </a:r>
          </a:p>
          <a:p>
            <a:r>
              <a:rPr lang="en-GB" dirty="0"/>
              <a:t>Add a new slot (next page)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15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27AC-ACFA-47A3-8835-610BF42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FE33-8D21-4E63-A4B5-E8E2627D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8768-041F-49A2-8A77-5BCA6C1D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7" y="379804"/>
            <a:ext cx="7212217" cy="45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9A3-F820-4A4F-B42F-B5F199FA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42E3-0DC9-422B-88B9-D72A39C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intents</a:t>
            </a:r>
          </a:p>
          <a:p>
            <a:r>
              <a:rPr lang="en-GB" dirty="0"/>
              <a:t>Change the hello world intent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86446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7E64-0340-4997-988B-8D24B062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2BB0-A5C0-47C9-8029-18CEC687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3248-7136-4F56-8F2F-41DAFDA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" y="393451"/>
            <a:ext cx="87534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430CB-7ED6-46AE-A7C7-75479661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1" y="3150840"/>
            <a:ext cx="8610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684C-EBF1-4DE0-A207-784169AE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5957-66CD-485B-A0F8-C655EEE5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at top</a:t>
            </a:r>
          </a:p>
        </p:txBody>
      </p:sp>
    </p:spTree>
    <p:extLst>
      <p:ext uri="{BB962C8B-B14F-4D97-AF65-F5344CB8AC3E}">
        <p14:creationId xmlns:p14="http://schemas.microsoft.com/office/powerpoint/2010/main" val="115552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7598-D3A2-459C-AC86-41860FA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567-B109-44DB-B2A9-A70C4A36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</p:spTree>
    <p:extLst>
      <p:ext uri="{BB962C8B-B14F-4D97-AF65-F5344CB8AC3E}">
        <p14:creationId xmlns:p14="http://schemas.microsoft.com/office/powerpoint/2010/main" val="248905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29B-38A9-4B54-9AE8-36290DC1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FEA9-B747-4A33-BA6C-695498B3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Change the hello world intent</a:t>
            </a:r>
          </a:p>
          <a:p>
            <a:r>
              <a:rPr lang="en-GB" sz="1800" dirty="0"/>
              <a:t>Also change the exports handler</a:t>
            </a:r>
          </a:p>
        </p:txBody>
      </p:sp>
    </p:spTree>
    <p:extLst>
      <p:ext uri="{BB962C8B-B14F-4D97-AF65-F5344CB8AC3E}">
        <p14:creationId xmlns:p14="http://schemas.microsoft.com/office/powerpoint/2010/main" val="2800129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D873-A367-4F97-A585-28F2EF34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5056-64B3-4B56-A25D-97B67969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in our functions</a:t>
            </a:r>
          </a:p>
          <a:p>
            <a:pPr lvl="1"/>
            <a:r>
              <a:rPr lang="en-GB" dirty="0"/>
              <a:t>Game</a:t>
            </a:r>
          </a:p>
          <a:p>
            <a:pPr lvl="1"/>
            <a:r>
              <a:rPr lang="en-GB" dirty="0"/>
              <a:t>Setup</a:t>
            </a:r>
          </a:p>
          <a:p>
            <a:pPr lvl="2"/>
            <a:r>
              <a:rPr lang="en-GB" dirty="0"/>
              <a:t>Comment out the code</a:t>
            </a:r>
          </a:p>
          <a:p>
            <a:pPr lvl="1"/>
            <a:r>
              <a:rPr lang="en-GB" dirty="0"/>
              <a:t>Output</a:t>
            </a:r>
          </a:p>
          <a:p>
            <a:pPr lvl="2"/>
            <a:r>
              <a:rPr lang="en-GB" dirty="0"/>
              <a:t>Change to code below</a:t>
            </a:r>
          </a:p>
        </p:txBody>
      </p:sp>
    </p:spTree>
    <p:extLst>
      <p:ext uri="{BB962C8B-B14F-4D97-AF65-F5344CB8AC3E}">
        <p14:creationId xmlns:p14="http://schemas.microsoft.com/office/powerpoint/2010/main" val="214737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8054-7E5E-444C-A45E-A32557EB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288-7AA9-4689-A972-03699418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go further by adding AI – again in JS</a:t>
            </a:r>
          </a:p>
        </p:txBody>
      </p:sp>
    </p:spTree>
    <p:extLst>
      <p:ext uri="{BB962C8B-B14F-4D97-AF65-F5344CB8AC3E}">
        <p14:creationId xmlns:p14="http://schemas.microsoft.com/office/powerpoint/2010/main" val="5730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 Narrow Bold" pitchFamily="-109" charset="0"/>
                <a:cs typeface="Arial"/>
              </a:rPr>
              <a:t>Follow Us On:</a:t>
            </a:r>
            <a:endParaRPr lang="en-GB" dirty="0"/>
          </a:p>
        </p:txBody>
      </p:sp>
      <p:pic>
        <p:nvPicPr>
          <p:cNvPr id="6" name="Picture 16" descr="twitter_logo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440664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2267744" y="1483527"/>
            <a:ext cx="4848225" cy="857250"/>
          </a:xfrm>
          <a:prstGeom prst="rect">
            <a:avLst/>
          </a:prstGeom>
          <a:ln w="19050">
            <a:noFill/>
          </a:ln>
        </p:spPr>
        <p:txBody>
          <a:bodyPr lIns="0" anchor="ctr">
            <a:normAutofit/>
          </a:bodyPr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StaffsWebGroup</a:t>
            </a:r>
            <a:endParaRPr lang="en-GB" sz="1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89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9635 Powerpoint New end panel 16 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 / pebble.js)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endParaRPr lang="en-GB" sz="2000" dirty="0"/>
          </a:p>
          <a:p>
            <a:r>
              <a:rPr lang="en-GB" sz="2000" dirty="0"/>
              <a:t>We can take the same code and just change the input and output….</a:t>
            </a:r>
          </a:p>
        </p:txBody>
      </p:sp>
    </p:spTree>
    <p:extLst>
      <p:ext uri="{BB962C8B-B14F-4D97-AF65-F5344CB8AC3E}">
        <p14:creationId xmlns:p14="http://schemas.microsoft.com/office/powerpoint/2010/main" val="101344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have about an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Lets write some code …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Download 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C8279-C5C3-4146-88E2-69A2E9EB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211710"/>
            <a:ext cx="4514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On the web</a:t>
            </a:r>
          </a:p>
          <a:p>
            <a:pPr lvl="1"/>
            <a:r>
              <a:rPr lang="en-GB" dirty="0"/>
              <a:t>In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brand Powerpoint [16 9] 090517.potx</Template>
  <TotalTime>2193</TotalTime>
  <Words>1886</Words>
  <Application>Microsoft Office PowerPoint</Application>
  <PresentationFormat>On-screen Show (16:9)</PresentationFormat>
  <Paragraphs>307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Computing</vt:lpstr>
      <vt:lpstr>Lets have a look at one language</vt:lpstr>
      <vt:lpstr>Current Uses Of JS (Cont.)</vt:lpstr>
      <vt:lpstr>Current Uses Of JS (Cont)</vt:lpstr>
      <vt:lpstr>Current Uses Of JS (Cont)</vt:lpstr>
      <vt:lpstr>Its all about inputs and outputs</vt:lpstr>
      <vt:lpstr>We have about an hour</vt:lpstr>
      <vt:lpstr>What we will build</vt:lpstr>
      <vt:lpstr>Visual Studio Code</vt:lpstr>
      <vt:lpstr>First – Initialise Variables</vt:lpstr>
      <vt:lpstr>Next – Set Up The Inputs</vt:lpstr>
      <vt:lpstr>Next – Display the outputs</vt:lpstr>
      <vt:lpstr>Next – Get the user choice</vt:lpstr>
      <vt:lpstr>Next – Game Logic</vt:lpstr>
      <vt:lpstr>Testing the page</vt:lpstr>
      <vt:lpstr>PowerPoint Presentation</vt:lpstr>
      <vt:lpstr>NOTE: Skills Order of items to say</vt:lpstr>
      <vt:lpstr>Log in to Alexa Developer</vt:lpstr>
      <vt:lpstr>Next</vt:lpstr>
      <vt:lpstr>Next</vt:lpstr>
      <vt:lpstr>Next</vt:lpstr>
      <vt:lpstr>Next</vt:lpstr>
      <vt:lpstr>Hello World Skill</vt:lpstr>
      <vt:lpstr>Click on Invocation</vt:lpstr>
      <vt:lpstr>Choose your invocation</vt:lpstr>
      <vt:lpstr>More about Invocation name</vt:lpstr>
      <vt:lpstr>Intents</vt:lpstr>
      <vt:lpstr>Intents</vt:lpstr>
      <vt:lpstr>Click on HelloWorldIntent</vt:lpstr>
      <vt:lpstr>utterences</vt:lpstr>
      <vt:lpstr>Saving and Building</vt:lpstr>
      <vt:lpstr>Testing the skill</vt:lpstr>
      <vt:lpstr>Next</vt:lpstr>
      <vt:lpstr>The code</vt:lpstr>
      <vt:lpstr>Code</vt:lpstr>
      <vt:lpstr>Handlers</vt:lpstr>
      <vt:lpstr>Changing Hello World to Rock Paper scissors</vt:lpstr>
      <vt:lpstr>PowerPoint Presentation</vt:lpstr>
      <vt:lpstr>Next</vt:lpstr>
      <vt:lpstr>PowerPoint Presentation</vt:lpstr>
      <vt:lpstr>Click on code</vt:lpstr>
      <vt:lpstr>Change the launch</vt:lpstr>
      <vt:lpstr>PowerPoint Presentation</vt:lpstr>
      <vt:lpstr>PowerPoint Presentation</vt:lpstr>
      <vt:lpstr>Save and test</vt:lpstr>
      <vt:lpstr>PowerPoint Presentation</vt:lpstr>
      <vt:lpstr>Follow Us On:</vt:lpstr>
      <vt:lpstr>PowerPoint Presentation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Bank</dc:title>
  <dc:creator>WINTER Emma</dc:creator>
  <cp:lastModifiedBy>Fiona Knight</cp:lastModifiedBy>
  <cp:revision>114</cp:revision>
  <cp:lastPrinted>2017-09-11T13:50:13Z</cp:lastPrinted>
  <dcterms:created xsi:type="dcterms:W3CDTF">2015-03-10T12:10:31Z</dcterms:created>
  <dcterms:modified xsi:type="dcterms:W3CDTF">2019-07-03T06:22:03Z</dcterms:modified>
</cp:coreProperties>
</file>