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57"/>
    <p:restoredTop sz="94708"/>
  </p:normalViewPr>
  <p:slideViewPr>
    <p:cSldViewPr snapToGrid="0" snapToObjects="1" showGuides="1">
      <p:cViewPr varScale="1">
        <p:scale>
          <a:sx n="67" d="100"/>
          <a:sy n="67" d="100"/>
        </p:scale>
        <p:origin x="184" y="12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C4542-39DF-4C4D-BE4D-F2DB20BF8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210354-5593-D043-B7A4-01C96854F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17735-B6A2-8640-A236-7DE28750D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9848E-359A-5F43-8A3A-1396324DC078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B6955-4724-F241-AF68-A10FE45E5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0DE95-5E0A-DB44-A353-6AB980EDF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2488-651B-8249-9246-479F28851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45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86CD6-257C-0E48-86AA-BD4861EA6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B3FBFE-F8DD-5544-9CC2-F389AA9C76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957F6-188C-984A-B22B-C06C199CE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9848E-359A-5F43-8A3A-1396324DC078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D867D-173C-1646-987D-4C79FE515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70D8A-B638-694A-A68A-4579A0AF1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2488-651B-8249-9246-479F28851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978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92033F-863E-4E43-82E9-D7C394DF3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523028-CBEA-E140-9769-5642D6F9A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EAB47-5D68-5841-866A-D4FD3E0AD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9848E-359A-5F43-8A3A-1396324DC078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9CB8A-3A1D-DB43-A284-713E8D550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16C72-462A-394C-B619-18D24A0E3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2488-651B-8249-9246-479F28851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414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2D55A-65F8-D247-9D5C-F9675E21C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124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BC3A6-A3A6-BE40-9945-C4EC556A2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614"/>
            <a:ext cx="10515600" cy="496134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DD4FB-150B-A440-8BD8-047C057AE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9848E-359A-5F43-8A3A-1396324DC078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A5131-5C03-6045-871C-47FD4A609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E6874-E908-1943-8B12-14E5FCE0C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2488-651B-8249-9246-479F28851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18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A16C9-E330-BB41-ABCD-445E5BC86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EF048-B7DF-6143-9EB9-D9301099D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561AE-EAE2-DC4C-B17F-4060E4158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9848E-359A-5F43-8A3A-1396324DC078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1039B-875D-344C-9FDF-B4F9308EF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87E5F-1915-B744-A9CF-603824821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2488-651B-8249-9246-479F28851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35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C11F6-D4F2-824D-B144-6F132701D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5A0DA-2ECA-334D-8AEE-72E3F7E55F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7839F7-6591-4347-B465-0C6ACF6A7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AD3BD-8273-E747-9A5C-D6C852466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9848E-359A-5F43-8A3A-1396324DC078}" type="datetimeFigureOut">
              <a:rPr lang="en-US" smtClean="0"/>
              <a:t>1/21/20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96DC9-377B-AD45-8D77-E993892DB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C49183-AB22-8B4D-93CE-3DC7FDC05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2488-651B-8249-9246-479F28851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94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DBA6E-6B0A-CD41-ABD2-977BE9E2E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E7E15-388F-AD46-8D63-2E409FE6F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B1E184-F71C-C04A-B60C-0B0B3A542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36190E-293C-0A49-A313-0AA8ED1345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B65A37-5E42-0442-BD95-DA5F75F010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B9A008-F1AD-F74B-AF1E-A8F51C2BE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9848E-359A-5F43-8A3A-1396324DC078}" type="datetimeFigureOut">
              <a:rPr lang="en-US" smtClean="0"/>
              <a:t>1/21/20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926DAB-8E38-1C4E-A358-ACAB84B3E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B97E70-F848-3348-9EF4-65DEA7F2A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2488-651B-8249-9246-479F28851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740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13CC1-2ED7-F444-B65B-A2776E903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20F658-FD8B-D74B-BF48-F2308F880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9848E-359A-5F43-8A3A-1396324DC078}" type="datetimeFigureOut">
              <a:rPr lang="en-US" smtClean="0"/>
              <a:t>1/21/20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F0153F-450A-714F-A433-4B11000DE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5B1154-1A04-234D-A95D-0CAE62883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2488-651B-8249-9246-479F28851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630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8C0AA9-CF4F-4948-AE1E-0E8FC53E2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9848E-359A-5F43-8A3A-1396324DC078}" type="datetimeFigureOut">
              <a:rPr lang="en-US" smtClean="0"/>
              <a:t>1/21/20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6511A1-7E0D-0B41-99FA-0C5406B15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DDD6BC-06C3-BB42-8EC0-05FAE5231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2488-651B-8249-9246-479F28851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13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7C2D8-2B51-FA43-80AE-353509D80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BBF74-B3A0-F64A-B5A4-5E2729FB2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6D51CB-7F8B-6D48-85B3-068CA6B98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B147A-AFD8-8949-8494-6FDF610F7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9848E-359A-5F43-8A3A-1396324DC078}" type="datetimeFigureOut">
              <a:rPr lang="en-US" smtClean="0"/>
              <a:t>1/21/20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89B58-F01D-F543-8C2B-E728BCC62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9E6CC0-E6C8-E944-AD0C-EA9C9C22A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2488-651B-8249-9246-479F28851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813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EF7C7-A2DA-724A-9B4C-6D7055894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09D8E6-C788-8E45-A053-D55D787D2C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638B82-817F-934D-ACB0-1F445C5B3D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3F88E9-8463-3B45-A99D-D8D300EC7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9848E-359A-5F43-8A3A-1396324DC078}" type="datetimeFigureOut">
              <a:rPr lang="en-US" smtClean="0"/>
              <a:t>1/21/20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42EBBF-EB51-FE49-9733-0BAB0AB9C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D12295-D2DF-CE41-A049-214114FB5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2488-651B-8249-9246-479F28851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50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F7832A-7B2C-2044-94A2-632D36508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D768F-7FC9-654E-ACF1-76F4919EA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04857"/>
            <a:ext cx="10515600" cy="4972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C683A-7708-454B-BBDB-DC19549245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9848E-359A-5F43-8A3A-1396324DC078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EDB14-CE68-AF46-AE20-2EE08AE6B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B5522-B20D-9E4B-B8B3-E89BCE487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A2488-651B-8249-9246-479F28851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747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2E8CF-B62D-2E4F-9B16-786573982A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ProjectData</a:t>
            </a:r>
            <a:r>
              <a:rPr lang="en-US" dirty="0"/>
              <a:t>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E193F0-AFCE-8041-9FD9-25DF735A13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</a:t>
            </a:r>
          </a:p>
          <a:p>
            <a:r>
              <a:rPr lang="en-US" dirty="0"/>
              <a:t>Corey, Patrick,  Sarah, Sandy Lucev</a:t>
            </a:r>
          </a:p>
        </p:txBody>
      </p:sp>
    </p:spTree>
    <p:extLst>
      <p:ext uri="{BB962C8B-B14F-4D97-AF65-F5344CB8AC3E}">
        <p14:creationId xmlns:p14="http://schemas.microsoft.com/office/powerpoint/2010/main" val="96994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88D01-4DEF-FD48-A972-677944CCB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Motivation &amp; Summary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CE68A-50DB-2847-AF2E-61EE43126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 * Define the core message or hypothesis of your project.</a:t>
            </a:r>
          </a:p>
          <a:p>
            <a:r>
              <a:rPr lang="en-US" dirty="0"/>
              <a:t>  * Describe the questions you asked, and _</a:t>
            </a:r>
            <a:r>
              <a:rPr lang="en-US" i="1" dirty="0"/>
              <a:t>why</a:t>
            </a:r>
            <a:r>
              <a:rPr lang="en-US" dirty="0"/>
              <a:t>_ you asked them</a:t>
            </a:r>
          </a:p>
          <a:p>
            <a:r>
              <a:rPr lang="en-US" dirty="0"/>
              <a:t>  * Describe whether you were able to answer these questions to your satisfaction, and briefly summarize your findings</a:t>
            </a:r>
          </a:p>
        </p:txBody>
      </p:sp>
    </p:spTree>
    <p:extLst>
      <p:ext uri="{BB962C8B-B14F-4D97-AF65-F5344CB8AC3E}">
        <p14:creationId xmlns:p14="http://schemas.microsoft.com/office/powerpoint/2010/main" val="993014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98FCA-5239-6645-BC46-BBA112C28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&amp;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1F8C8-4C96-C349-A682-3F10F2824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 * Elaborate on the questions you asked, describing what kinds of data you needed to answer them, and where you found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737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AACCF-ACC3-0D4A-B6FE-5309B6675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D70F6-D6E5-9242-A22E-94661894E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 * Describe the exploration and cleanup process</a:t>
            </a:r>
          </a:p>
          <a:p>
            <a:r>
              <a:rPr lang="en-US" dirty="0"/>
              <a:t>  * Discuss insights you had while exploring the data that you didn't anticipate</a:t>
            </a:r>
          </a:p>
          <a:p>
            <a:r>
              <a:rPr lang="en-US" dirty="0"/>
              <a:t>  * Discuss any problems that arose after exploring the data, and how you resolved them</a:t>
            </a:r>
          </a:p>
          <a:p>
            <a:r>
              <a:rPr lang="en-US" dirty="0"/>
              <a:t>  * Present and discuss interesting figures developed during exploration, ideally with the help of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944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946CD-252F-6041-B012-836DB79C8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CA938-39CC-6C48-8154-63147B67F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* Discuss the steps you took to analyze the data and answer each question you asked in your proposal</a:t>
            </a:r>
          </a:p>
          <a:p>
            <a:r>
              <a:rPr lang="en-US" dirty="0"/>
              <a:t>  * Present and discuss interesting figures developed during analysis, ideally with the help of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799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E3A1B-0A64-C14C-A5CC-685C71EC5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3B396-C695-E64A-B2EB-A357F2E2E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 * Discuss your findings. Did you find what you expected to find? If not, why not? What inferences or general conclusions can you draw from your analysis?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70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4D013-C9EC-2746-BB4E-23A4518E2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092E2-FF96-104C-82E1-FB8E88DAE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 * Discuss any difficulties that arose, and how you dealt with them</a:t>
            </a:r>
          </a:p>
          <a:p>
            <a:r>
              <a:rPr lang="en-US" dirty="0"/>
              <a:t>  * Discuss any additional questions that came up, but which you didn't have time to answer: What would you research next, if you had two more weeks?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873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D0C2A-A551-5C42-9BF2-AE33FADD8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8BD3E-8CDD-974B-A013-ECC300BF0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 * Open-floor Q&amp;A with the audience</a:t>
            </a:r>
          </a:p>
        </p:txBody>
      </p:sp>
    </p:spTree>
    <p:extLst>
      <p:ext uri="{BB962C8B-B14F-4D97-AF65-F5344CB8AC3E}">
        <p14:creationId xmlns:p14="http://schemas.microsoft.com/office/powerpoint/2010/main" val="1554936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296</Words>
  <Application>Microsoft Macintosh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ProjectData Analytics</vt:lpstr>
      <vt:lpstr>Motivation &amp; Summary Slide</vt:lpstr>
      <vt:lpstr>Questions &amp; Data</vt:lpstr>
      <vt:lpstr>Data Cleanup &amp; Exploration</vt:lpstr>
      <vt:lpstr>Data Analysis</vt:lpstr>
      <vt:lpstr>Discussion</vt:lpstr>
      <vt:lpstr>Post Mortem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Sandy L</dc:creator>
  <cp:lastModifiedBy>Sandy L</cp:lastModifiedBy>
  <cp:revision>2</cp:revision>
  <dcterms:created xsi:type="dcterms:W3CDTF">2020-01-22T01:23:55Z</dcterms:created>
  <dcterms:modified xsi:type="dcterms:W3CDTF">2020-01-22T01:33:57Z</dcterms:modified>
</cp:coreProperties>
</file>