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23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8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18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45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3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9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14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1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0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4023-8817-4787-8837-09F8B3DD677F}" type="datetimeFigureOut">
              <a:rPr lang="fr-FR" smtClean="0"/>
              <a:t>14/11/2020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0714-1F29-4D44-AFB5-CA549311D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061" y="2042161"/>
            <a:ext cx="238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Kristen ITC" panose="03050502040202030202" pitchFamily="66" charset="0"/>
              </a:rPr>
              <a:t>Fiacre </a:t>
            </a:r>
            <a:r>
              <a:rPr lang="en-GB" dirty="0" err="1" smtClean="0">
                <a:latin typeface="Kristen ITC" panose="03050502040202030202" pitchFamily="66" charset="0"/>
              </a:rPr>
              <a:t>Nsanzabandi</a:t>
            </a:r>
            <a:endParaRPr lang="fr-FR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Kristen ITC</vt:lpstr>
      <vt:lpstr>Office Theme</vt:lpstr>
      <vt:lpstr>PowerPoint Presentation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NSANZABANDI Fiacre</dc:creator>
  <cp:lastModifiedBy>NSANZABANDI Fiacre</cp:lastModifiedBy>
  <cp:revision>3</cp:revision>
  <dcterms:created xsi:type="dcterms:W3CDTF">2020-11-14T18:24:50Z</dcterms:created>
  <dcterms:modified xsi:type="dcterms:W3CDTF">2020-11-14T19:16:35Z</dcterms:modified>
</cp:coreProperties>
</file>