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B6F48-CF8A-44F8-9E1C-6EBF74D3AB54}" type="doc">
      <dgm:prSet loTypeId="urn:microsoft.com/office/officeart/2005/8/layout/cycle6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879845-19E5-49D7-9193-D17EC39C4A0D}">
      <dgm:prSet phldrT="[Text]" custT="1"/>
      <dgm:spPr/>
      <dgm:t>
        <a:bodyPr/>
        <a:lstStyle/>
        <a:p>
          <a:r>
            <a:rPr lang="de-DE" sz="1050" b="0" i="0" smtClean="0"/>
            <a:t>Entwicklung der notwendigen Handlungskompetenzen für IT-Berufe</a:t>
          </a:r>
          <a:endParaRPr lang="de-DE" sz="1050" b="0" i="0" dirty="0"/>
        </a:p>
      </dgm:t>
    </dgm:pt>
    <dgm:pt modelId="{3BD506CA-D433-4879-8CFF-D26ABCCA7282}" type="parTrans" cxnId="{D200647F-026E-4BC4-B660-2EB230219CD4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CA207B2E-51AC-413A-9982-C94B1CF17CFC}" type="sibTrans" cxnId="{D200647F-026E-4BC4-B660-2EB230219CD4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178403A0-7436-46A2-A9DB-E491F1E6604A}">
      <dgm:prSet phldrT="[Text]" custT="1"/>
      <dgm:spPr/>
      <dgm:t>
        <a:bodyPr/>
        <a:lstStyle/>
        <a:p>
          <a:r>
            <a:rPr lang="de-DE" sz="1050" b="0" i="0" smtClean="0"/>
            <a:t>Service-Support-Level und Serviceanfragen bearbeiten</a:t>
          </a:r>
          <a:endParaRPr lang="de-DE" sz="1050" b="0" i="0" dirty="0"/>
        </a:p>
      </dgm:t>
    </dgm:pt>
    <dgm:pt modelId="{438C5B2C-D0AD-47CD-B5D2-55B6669EB9B0}" type="parTrans" cxnId="{3B1C5BC0-8DB3-427A-98BC-B9EEEC48C033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7440433C-B6D9-4F35-A317-29F089CA1052}" type="sibTrans" cxnId="{3B1C5BC0-8DB3-427A-98BC-B9EEEC48C033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D9F7A3CA-5FBE-48D2-823B-22E558F55298}">
      <dgm:prSet phldrT="[Text]" custT="1"/>
      <dgm:spPr/>
      <dgm:t>
        <a:bodyPr/>
        <a:lstStyle/>
        <a:p>
          <a:r>
            <a:rPr lang="de-DE" sz="1050" b="0" i="0" smtClean="0"/>
            <a:t>Projekt- und Qualitätsmanagement in Projektbearbeitung</a:t>
          </a:r>
          <a:endParaRPr lang="de-DE" sz="1050" b="0" i="0" dirty="0"/>
        </a:p>
      </dgm:t>
    </dgm:pt>
    <dgm:pt modelId="{32C75B97-746A-4295-ACF9-74B7C3FB2BD8}" type="parTrans" cxnId="{6D0D1109-DEDE-43BD-8D65-7B455F4C1883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BE5AA4E8-A179-4187-B091-A28EDD60EAEF}" type="sibTrans" cxnId="{6D0D1109-DEDE-43BD-8D65-7B455F4C1883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391A8DB5-3DDA-447D-8652-AE7166820DCC}">
      <dgm:prSet phldrT="[Text]" custT="1"/>
      <dgm:spPr/>
      <dgm:t>
        <a:bodyPr/>
        <a:lstStyle/>
        <a:p>
          <a:r>
            <a:rPr lang="de-DE" sz="1050" b="0" i="0" smtClean="0"/>
            <a:t>Rechtliche Rahmenbedingungen im betrieblichen Umfeld</a:t>
          </a:r>
          <a:endParaRPr lang="de-DE" sz="1050" b="0" i="0" dirty="0"/>
        </a:p>
      </dgm:t>
    </dgm:pt>
    <dgm:pt modelId="{6A488CC8-C967-4246-8E99-760E48C7F0F4}" type="parTrans" cxnId="{F757065A-458E-4E2C-AAB5-219798E50393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F6224CD8-C979-4F24-A895-D9891E982D61}" type="sibTrans" cxnId="{F757065A-458E-4E2C-AAB5-219798E50393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4BD48DE3-FB2A-4903-B1AF-C2688C377D7A}">
      <dgm:prSet phldrT="[Text]" custT="1"/>
      <dgm:spPr/>
      <dgm:t>
        <a:bodyPr/>
        <a:lstStyle/>
        <a:p>
          <a:r>
            <a:rPr lang="de-DE" sz="1050" b="0" i="0" smtClean="0"/>
            <a:t>Marktzusammenhänge, Kundenaufträge kalkulieren und abrechnen</a:t>
          </a:r>
          <a:endParaRPr lang="de-DE" sz="1050" b="0" i="0" dirty="0"/>
        </a:p>
      </dgm:t>
    </dgm:pt>
    <dgm:pt modelId="{88A398EE-780A-4AE0-A392-415818D1AA35}" type="parTrans" cxnId="{FA8647A6-98BC-4B89-90F0-BB2F106BBADA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7698B9BD-BEF8-4FD6-A0FC-32F252DD48E8}" type="sibTrans" cxnId="{FA8647A6-98BC-4B89-90F0-BB2F106BBADA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0E176397-5E5C-40A8-B3B4-789CF81B252C}">
      <dgm:prSet phldrT="[Text]" custT="1"/>
      <dgm:spPr/>
      <dgm:t>
        <a:bodyPr/>
        <a:lstStyle/>
        <a:p>
          <a:r>
            <a:rPr lang="de-DE" sz="1050" b="0" i="0" smtClean="0"/>
            <a:t>Einführung in die Programmierung und weitere Skills mit Python</a:t>
          </a:r>
          <a:endParaRPr lang="de-DE" sz="1050" b="0" i="0" dirty="0"/>
        </a:p>
      </dgm:t>
    </dgm:pt>
    <dgm:pt modelId="{86AA90E5-85D3-4283-8CBE-0D5A973F75C3}" type="parTrans" cxnId="{A5E70149-10A9-49E8-894A-B90EFF4C8471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FE48C52C-889F-45DD-82D1-52F1BB00D373}" type="sibTrans" cxnId="{A5E70149-10A9-49E8-894A-B90EFF4C8471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37787165-0384-47F4-B934-7C8CB2CEA27E}">
      <dgm:prSet phldrT="[Text]" custT="1"/>
      <dgm:spPr/>
      <dgm:t>
        <a:bodyPr/>
        <a:lstStyle/>
        <a:p>
          <a:r>
            <a:rPr lang="de-DE" sz="1050" b="0" i="0" smtClean="0"/>
            <a:t>Detailfunktionen eines Personal Computers und zugehörige Geräte am Arbeitsplatz</a:t>
          </a:r>
          <a:endParaRPr lang="de-DE" sz="1050" b="0" i="0" dirty="0"/>
        </a:p>
      </dgm:t>
    </dgm:pt>
    <dgm:pt modelId="{F78E3E17-85C0-4208-86E9-43E306670489}" type="parTrans" cxnId="{8A6FD695-3C7A-4EA6-85D4-1FA7232C0623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A4EFA0D0-1F1A-4B90-A81C-EF2273F546FF}" type="sibTrans" cxnId="{8A6FD695-3C7A-4EA6-85D4-1FA7232C0623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C598601B-1173-4427-B8FA-94CAFE4FEF97}">
      <dgm:prSet phldrT="[Text]" custT="1"/>
      <dgm:spPr/>
      <dgm:t>
        <a:bodyPr/>
        <a:lstStyle/>
        <a:p>
          <a:r>
            <a:rPr lang="de-DE" sz="1050" b="0" i="0" smtClean="0"/>
            <a:t>Softwareentwicklung und Visualisierung mit UML </a:t>
          </a:r>
          <a:endParaRPr lang="de-DE" sz="1050" b="0" i="0" dirty="0"/>
        </a:p>
      </dgm:t>
    </dgm:pt>
    <dgm:pt modelId="{D9D6E809-AA69-4BF3-AC53-AED4B0923CC7}" type="parTrans" cxnId="{58D581D0-D772-447A-AFD5-3FC3DDF38FE5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36B2175E-B2E8-4925-98D6-A73502A7257F}" type="sibTrans" cxnId="{58D581D0-D772-447A-AFD5-3FC3DDF38FE5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69DBC082-FF06-4D77-BBCF-DFB38638A014}">
      <dgm:prSet phldrT="[Text]" custT="1"/>
      <dgm:spPr/>
      <dgm:t>
        <a:bodyPr/>
        <a:lstStyle/>
        <a:p>
          <a:r>
            <a:rPr lang="de-DE" sz="1050" b="0" i="0" smtClean="0"/>
            <a:t>Grundlagen der Elektro- und Digitaltechnik</a:t>
          </a:r>
          <a:endParaRPr lang="de-DE" sz="1050" b="0" i="0" dirty="0"/>
        </a:p>
      </dgm:t>
    </dgm:pt>
    <dgm:pt modelId="{5CB441EC-D195-4E84-9E87-A2DAD828ABE8}" type="parTrans" cxnId="{AA4C7438-C1C9-48B8-A97A-61CFF678F000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7A97CE82-93EB-4EE3-9391-0799930B1871}" type="sibTrans" cxnId="{AA4C7438-C1C9-48B8-A97A-61CFF678F000}">
      <dgm:prSet/>
      <dgm:spPr/>
      <dgm:t>
        <a:bodyPr/>
        <a:lstStyle/>
        <a:p>
          <a:endParaRPr lang="de-DE" sz="2800" b="0" i="0">
            <a:solidFill>
              <a:schemeClr val="tx1"/>
            </a:solidFill>
          </a:endParaRPr>
        </a:p>
      </dgm:t>
    </dgm:pt>
    <dgm:pt modelId="{60029490-60B6-4D4D-874C-1EA2A3084749}" type="pres">
      <dgm:prSet presAssocID="{AE3B6F48-CF8A-44F8-9E1C-6EBF74D3AB54}" presName="cycle" presStyleCnt="0">
        <dgm:presLayoutVars>
          <dgm:dir/>
          <dgm:resizeHandles val="exact"/>
        </dgm:presLayoutVars>
      </dgm:prSet>
      <dgm:spPr/>
    </dgm:pt>
    <dgm:pt modelId="{EC0A0445-200F-49E6-A56A-BBFA03043A22}" type="pres">
      <dgm:prSet presAssocID="{02879845-19E5-49D7-9193-D17EC39C4A0D}" presName="node" presStyleLbl="node1" presStyleIdx="0" presStyleCnt="9" custScaleX="117398" custScaleY="110239">
        <dgm:presLayoutVars>
          <dgm:bulletEnabled val="1"/>
        </dgm:presLayoutVars>
      </dgm:prSet>
      <dgm:spPr/>
    </dgm:pt>
    <dgm:pt modelId="{C79BD74D-AB8B-4E92-B13A-3647B8C0E9A2}" type="pres">
      <dgm:prSet presAssocID="{02879845-19E5-49D7-9193-D17EC39C4A0D}" presName="spNode" presStyleCnt="0"/>
      <dgm:spPr/>
    </dgm:pt>
    <dgm:pt modelId="{DBCC3AEA-E849-4DB6-9AD3-A6AAD9E28D82}" type="pres">
      <dgm:prSet presAssocID="{CA207B2E-51AC-413A-9982-C94B1CF17CFC}" presName="sibTrans" presStyleLbl="sibTrans1D1" presStyleIdx="0" presStyleCnt="9"/>
      <dgm:spPr/>
    </dgm:pt>
    <dgm:pt modelId="{22EF76B5-ABB4-450E-A91F-6CFC6D4D7EEE}" type="pres">
      <dgm:prSet presAssocID="{178403A0-7436-46A2-A9DB-E491F1E6604A}" presName="node" presStyleLbl="node1" presStyleIdx="1" presStyleCnt="9">
        <dgm:presLayoutVars>
          <dgm:bulletEnabled val="1"/>
        </dgm:presLayoutVars>
      </dgm:prSet>
      <dgm:spPr/>
    </dgm:pt>
    <dgm:pt modelId="{98512CC3-9CAA-4EC2-8BD3-07769A8876D5}" type="pres">
      <dgm:prSet presAssocID="{178403A0-7436-46A2-A9DB-E491F1E6604A}" presName="spNode" presStyleCnt="0"/>
      <dgm:spPr/>
    </dgm:pt>
    <dgm:pt modelId="{0B327626-403E-4A7D-B0AA-78C866AC1A55}" type="pres">
      <dgm:prSet presAssocID="{7440433C-B6D9-4F35-A317-29F089CA1052}" presName="sibTrans" presStyleLbl="sibTrans1D1" presStyleIdx="1" presStyleCnt="9"/>
      <dgm:spPr/>
    </dgm:pt>
    <dgm:pt modelId="{2FE390F8-E7B5-49CD-BB94-51E0CE950A0F}" type="pres">
      <dgm:prSet presAssocID="{D9F7A3CA-5FBE-48D2-823B-22E558F55298}" presName="node" presStyleLbl="node1" presStyleIdx="2" presStyleCnt="9">
        <dgm:presLayoutVars>
          <dgm:bulletEnabled val="1"/>
        </dgm:presLayoutVars>
      </dgm:prSet>
      <dgm:spPr/>
    </dgm:pt>
    <dgm:pt modelId="{815F1F54-927F-480B-BFAF-08AB8121B7EB}" type="pres">
      <dgm:prSet presAssocID="{D9F7A3CA-5FBE-48D2-823B-22E558F55298}" presName="spNode" presStyleCnt="0"/>
      <dgm:spPr/>
    </dgm:pt>
    <dgm:pt modelId="{041608F6-9854-4048-B133-008146CC42E8}" type="pres">
      <dgm:prSet presAssocID="{BE5AA4E8-A179-4187-B091-A28EDD60EAEF}" presName="sibTrans" presStyleLbl="sibTrans1D1" presStyleIdx="2" presStyleCnt="9"/>
      <dgm:spPr/>
    </dgm:pt>
    <dgm:pt modelId="{9C86EC7B-DB23-4E4E-9831-7F63F281D595}" type="pres">
      <dgm:prSet presAssocID="{391A8DB5-3DDA-447D-8652-AE7166820DCC}" presName="node" presStyleLbl="node1" presStyleIdx="3" presStyleCnt="9">
        <dgm:presLayoutVars>
          <dgm:bulletEnabled val="1"/>
        </dgm:presLayoutVars>
      </dgm:prSet>
      <dgm:spPr/>
    </dgm:pt>
    <dgm:pt modelId="{E36CABAE-1849-4D30-B8A3-130A3B969ABA}" type="pres">
      <dgm:prSet presAssocID="{391A8DB5-3DDA-447D-8652-AE7166820DCC}" presName="spNode" presStyleCnt="0"/>
      <dgm:spPr/>
    </dgm:pt>
    <dgm:pt modelId="{738E9D5C-2D13-4469-8515-61448F916A10}" type="pres">
      <dgm:prSet presAssocID="{F6224CD8-C979-4F24-A895-D9891E982D61}" presName="sibTrans" presStyleLbl="sibTrans1D1" presStyleIdx="3" presStyleCnt="9"/>
      <dgm:spPr/>
    </dgm:pt>
    <dgm:pt modelId="{6C826BDC-5377-4591-8A68-1FB8E5C47B78}" type="pres">
      <dgm:prSet presAssocID="{4BD48DE3-FB2A-4903-B1AF-C2688C377D7A}" presName="node" presStyleLbl="node1" presStyleIdx="4" presStyleCnt="9">
        <dgm:presLayoutVars>
          <dgm:bulletEnabled val="1"/>
        </dgm:presLayoutVars>
      </dgm:prSet>
      <dgm:spPr/>
    </dgm:pt>
    <dgm:pt modelId="{3F07685A-92D5-4565-9873-3135E422C13B}" type="pres">
      <dgm:prSet presAssocID="{4BD48DE3-FB2A-4903-B1AF-C2688C377D7A}" presName="spNode" presStyleCnt="0"/>
      <dgm:spPr/>
    </dgm:pt>
    <dgm:pt modelId="{89D46841-C5C5-42A6-BB66-F7BF056B9683}" type="pres">
      <dgm:prSet presAssocID="{7698B9BD-BEF8-4FD6-A0FC-32F252DD48E8}" presName="sibTrans" presStyleLbl="sibTrans1D1" presStyleIdx="4" presStyleCnt="9"/>
      <dgm:spPr/>
    </dgm:pt>
    <dgm:pt modelId="{55FDB38C-7D94-4B10-A702-130A8A8C9D81}" type="pres">
      <dgm:prSet presAssocID="{0E176397-5E5C-40A8-B3B4-789CF81B252C}" presName="node" presStyleLbl="node1" presStyleIdx="5" presStyleCnt="9">
        <dgm:presLayoutVars>
          <dgm:bulletEnabled val="1"/>
        </dgm:presLayoutVars>
      </dgm:prSet>
      <dgm:spPr/>
    </dgm:pt>
    <dgm:pt modelId="{C093F194-AA6B-431B-B9D2-D77971B1C1F2}" type="pres">
      <dgm:prSet presAssocID="{0E176397-5E5C-40A8-B3B4-789CF81B252C}" presName="spNode" presStyleCnt="0"/>
      <dgm:spPr/>
    </dgm:pt>
    <dgm:pt modelId="{08C83A4A-380B-4765-A2A4-A05CBF6794DE}" type="pres">
      <dgm:prSet presAssocID="{FE48C52C-889F-45DD-82D1-52F1BB00D373}" presName="sibTrans" presStyleLbl="sibTrans1D1" presStyleIdx="5" presStyleCnt="9"/>
      <dgm:spPr/>
    </dgm:pt>
    <dgm:pt modelId="{B69C50D1-51D0-4C5E-8CA9-70A7CA423F0F}" type="pres">
      <dgm:prSet presAssocID="{C598601B-1173-4427-B8FA-94CAFE4FEF97}" presName="node" presStyleLbl="node1" presStyleIdx="6" presStyleCnt="9">
        <dgm:presLayoutVars>
          <dgm:bulletEnabled val="1"/>
        </dgm:presLayoutVars>
      </dgm:prSet>
      <dgm:spPr/>
    </dgm:pt>
    <dgm:pt modelId="{FA9B9E49-213B-443F-8178-DBE2981BA260}" type="pres">
      <dgm:prSet presAssocID="{C598601B-1173-4427-B8FA-94CAFE4FEF97}" presName="spNode" presStyleCnt="0"/>
      <dgm:spPr/>
    </dgm:pt>
    <dgm:pt modelId="{41CE631F-515F-4A98-AF0D-C6AEDD7D32B7}" type="pres">
      <dgm:prSet presAssocID="{36B2175E-B2E8-4925-98D6-A73502A7257F}" presName="sibTrans" presStyleLbl="sibTrans1D1" presStyleIdx="6" presStyleCnt="9"/>
      <dgm:spPr/>
    </dgm:pt>
    <dgm:pt modelId="{6CF9C384-E39F-473C-89EA-25E6AEA8A2A6}" type="pres">
      <dgm:prSet presAssocID="{37787165-0384-47F4-B934-7C8CB2CEA27E}" presName="node" presStyleLbl="node1" presStyleIdx="7" presStyleCnt="9" custScaleX="115630" custScaleY="127273">
        <dgm:presLayoutVars>
          <dgm:bulletEnabled val="1"/>
        </dgm:presLayoutVars>
      </dgm:prSet>
      <dgm:spPr/>
    </dgm:pt>
    <dgm:pt modelId="{63F983B8-20D4-4122-93E3-6A50BD69A0B7}" type="pres">
      <dgm:prSet presAssocID="{37787165-0384-47F4-B934-7C8CB2CEA27E}" presName="spNode" presStyleCnt="0"/>
      <dgm:spPr/>
    </dgm:pt>
    <dgm:pt modelId="{73C5C198-957F-41FC-B5B8-8920343A12BD}" type="pres">
      <dgm:prSet presAssocID="{A4EFA0D0-1F1A-4B90-A81C-EF2273F546FF}" presName="sibTrans" presStyleLbl="sibTrans1D1" presStyleIdx="7" presStyleCnt="9"/>
      <dgm:spPr/>
    </dgm:pt>
    <dgm:pt modelId="{69EAA120-ED3E-4DFC-8C91-0B7806F9E137}" type="pres">
      <dgm:prSet presAssocID="{69DBC082-FF06-4D77-BBCF-DFB38638A014}" presName="node" presStyleLbl="node1" presStyleIdx="8" presStyleCnt="9">
        <dgm:presLayoutVars>
          <dgm:bulletEnabled val="1"/>
        </dgm:presLayoutVars>
      </dgm:prSet>
      <dgm:spPr/>
    </dgm:pt>
    <dgm:pt modelId="{47963D60-9E1B-44A2-83F9-52462EC34F0E}" type="pres">
      <dgm:prSet presAssocID="{69DBC082-FF06-4D77-BBCF-DFB38638A014}" presName="spNode" presStyleCnt="0"/>
      <dgm:spPr/>
    </dgm:pt>
    <dgm:pt modelId="{67ABF505-8C1E-4E2B-A8BA-4B616AE52969}" type="pres">
      <dgm:prSet presAssocID="{7A97CE82-93EB-4EE3-9391-0799930B1871}" presName="sibTrans" presStyleLbl="sibTrans1D1" presStyleIdx="8" presStyleCnt="9"/>
      <dgm:spPr/>
    </dgm:pt>
  </dgm:ptLst>
  <dgm:cxnLst>
    <dgm:cxn modelId="{6D0D1109-DEDE-43BD-8D65-7B455F4C1883}" srcId="{AE3B6F48-CF8A-44F8-9E1C-6EBF74D3AB54}" destId="{D9F7A3CA-5FBE-48D2-823B-22E558F55298}" srcOrd="2" destOrd="0" parTransId="{32C75B97-746A-4295-ACF9-74B7C3FB2BD8}" sibTransId="{BE5AA4E8-A179-4187-B091-A28EDD60EAEF}"/>
    <dgm:cxn modelId="{A6F784C8-9067-41EF-9DC4-40EC9988C091}" type="presOf" srcId="{7698B9BD-BEF8-4FD6-A0FC-32F252DD48E8}" destId="{89D46841-C5C5-42A6-BB66-F7BF056B9683}" srcOrd="0" destOrd="0" presId="urn:microsoft.com/office/officeart/2005/8/layout/cycle6"/>
    <dgm:cxn modelId="{CDF19401-2ED2-42FD-B387-A55CEC9FBB10}" type="presOf" srcId="{37787165-0384-47F4-B934-7C8CB2CEA27E}" destId="{6CF9C384-E39F-473C-89EA-25E6AEA8A2A6}" srcOrd="0" destOrd="0" presId="urn:microsoft.com/office/officeart/2005/8/layout/cycle6"/>
    <dgm:cxn modelId="{D200647F-026E-4BC4-B660-2EB230219CD4}" srcId="{AE3B6F48-CF8A-44F8-9E1C-6EBF74D3AB54}" destId="{02879845-19E5-49D7-9193-D17EC39C4A0D}" srcOrd="0" destOrd="0" parTransId="{3BD506CA-D433-4879-8CFF-D26ABCCA7282}" sibTransId="{CA207B2E-51AC-413A-9982-C94B1CF17CFC}"/>
    <dgm:cxn modelId="{ECD1D861-1F0A-4D9A-B14F-2FC3E3A38AB6}" type="presOf" srcId="{36B2175E-B2E8-4925-98D6-A73502A7257F}" destId="{41CE631F-515F-4A98-AF0D-C6AEDD7D32B7}" srcOrd="0" destOrd="0" presId="urn:microsoft.com/office/officeart/2005/8/layout/cycle6"/>
    <dgm:cxn modelId="{C1307509-2D38-4937-96A8-5290C0617713}" type="presOf" srcId="{FE48C52C-889F-45DD-82D1-52F1BB00D373}" destId="{08C83A4A-380B-4765-A2A4-A05CBF6794DE}" srcOrd="0" destOrd="0" presId="urn:microsoft.com/office/officeart/2005/8/layout/cycle6"/>
    <dgm:cxn modelId="{91069B49-B831-4737-ACCC-948FC6F0A507}" type="presOf" srcId="{0E176397-5E5C-40A8-B3B4-789CF81B252C}" destId="{55FDB38C-7D94-4B10-A702-130A8A8C9D81}" srcOrd="0" destOrd="0" presId="urn:microsoft.com/office/officeart/2005/8/layout/cycle6"/>
    <dgm:cxn modelId="{3B1C5BC0-8DB3-427A-98BC-B9EEEC48C033}" srcId="{AE3B6F48-CF8A-44F8-9E1C-6EBF74D3AB54}" destId="{178403A0-7436-46A2-A9DB-E491F1E6604A}" srcOrd="1" destOrd="0" parTransId="{438C5B2C-D0AD-47CD-B5D2-55B6669EB9B0}" sibTransId="{7440433C-B6D9-4F35-A317-29F089CA1052}"/>
    <dgm:cxn modelId="{8626903A-98F1-4C15-8BD0-DF1194B17C1E}" type="presOf" srcId="{391A8DB5-3DDA-447D-8652-AE7166820DCC}" destId="{9C86EC7B-DB23-4E4E-9831-7F63F281D595}" srcOrd="0" destOrd="0" presId="urn:microsoft.com/office/officeart/2005/8/layout/cycle6"/>
    <dgm:cxn modelId="{95375AFD-1C29-4023-B814-16D12E9E3448}" type="presOf" srcId="{BE5AA4E8-A179-4187-B091-A28EDD60EAEF}" destId="{041608F6-9854-4048-B133-008146CC42E8}" srcOrd="0" destOrd="0" presId="urn:microsoft.com/office/officeart/2005/8/layout/cycle6"/>
    <dgm:cxn modelId="{F12C7CAA-04E8-46F1-BEBA-F7CF3AB9E963}" type="presOf" srcId="{7A97CE82-93EB-4EE3-9391-0799930B1871}" destId="{67ABF505-8C1E-4E2B-A8BA-4B616AE52969}" srcOrd="0" destOrd="0" presId="urn:microsoft.com/office/officeart/2005/8/layout/cycle6"/>
    <dgm:cxn modelId="{ECA959F0-4C3A-4DA6-B604-1FCFC256FAB9}" type="presOf" srcId="{AE3B6F48-CF8A-44F8-9E1C-6EBF74D3AB54}" destId="{60029490-60B6-4D4D-874C-1EA2A3084749}" srcOrd="0" destOrd="0" presId="urn:microsoft.com/office/officeart/2005/8/layout/cycle6"/>
    <dgm:cxn modelId="{01678590-381E-4A0E-8EF5-584827557AC2}" type="presOf" srcId="{178403A0-7436-46A2-A9DB-E491F1E6604A}" destId="{22EF76B5-ABB4-450E-A91F-6CFC6D4D7EEE}" srcOrd="0" destOrd="0" presId="urn:microsoft.com/office/officeart/2005/8/layout/cycle6"/>
    <dgm:cxn modelId="{A7CA0E07-9307-4B16-9F53-4DED2F606EA5}" type="presOf" srcId="{69DBC082-FF06-4D77-BBCF-DFB38638A014}" destId="{69EAA120-ED3E-4DFC-8C91-0B7806F9E137}" srcOrd="0" destOrd="0" presId="urn:microsoft.com/office/officeart/2005/8/layout/cycle6"/>
    <dgm:cxn modelId="{896CAAD8-3481-4A1E-8AE9-10235A0A1DDA}" type="presOf" srcId="{C598601B-1173-4427-B8FA-94CAFE4FEF97}" destId="{B69C50D1-51D0-4C5E-8CA9-70A7CA423F0F}" srcOrd="0" destOrd="0" presId="urn:microsoft.com/office/officeart/2005/8/layout/cycle6"/>
    <dgm:cxn modelId="{192BCD49-CE3A-468E-B163-72BA92499C31}" type="presOf" srcId="{02879845-19E5-49D7-9193-D17EC39C4A0D}" destId="{EC0A0445-200F-49E6-A56A-BBFA03043A22}" srcOrd="0" destOrd="0" presId="urn:microsoft.com/office/officeart/2005/8/layout/cycle6"/>
    <dgm:cxn modelId="{9D65AB25-96B9-452C-A57C-2B24353217B9}" type="presOf" srcId="{A4EFA0D0-1F1A-4B90-A81C-EF2273F546FF}" destId="{73C5C198-957F-41FC-B5B8-8920343A12BD}" srcOrd="0" destOrd="0" presId="urn:microsoft.com/office/officeart/2005/8/layout/cycle6"/>
    <dgm:cxn modelId="{C6C7168E-7E76-41E8-ABA0-056FD60E1C02}" type="presOf" srcId="{4BD48DE3-FB2A-4903-B1AF-C2688C377D7A}" destId="{6C826BDC-5377-4591-8A68-1FB8E5C47B78}" srcOrd="0" destOrd="0" presId="urn:microsoft.com/office/officeart/2005/8/layout/cycle6"/>
    <dgm:cxn modelId="{58D581D0-D772-447A-AFD5-3FC3DDF38FE5}" srcId="{AE3B6F48-CF8A-44F8-9E1C-6EBF74D3AB54}" destId="{C598601B-1173-4427-B8FA-94CAFE4FEF97}" srcOrd="6" destOrd="0" parTransId="{D9D6E809-AA69-4BF3-AC53-AED4B0923CC7}" sibTransId="{36B2175E-B2E8-4925-98D6-A73502A7257F}"/>
    <dgm:cxn modelId="{4023BA28-5233-4997-A63E-62EE90E0F1D8}" type="presOf" srcId="{CA207B2E-51AC-413A-9982-C94B1CF17CFC}" destId="{DBCC3AEA-E849-4DB6-9AD3-A6AAD9E28D82}" srcOrd="0" destOrd="0" presId="urn:microsoft.com/office/officeart/2005/8/layout/cycle6"/>
    <dgm:cxn modelId="{F029340B-66B3-49F3-9812-059CF0D7FF8F}" type="presOf" srcId="{D9F7A3CA-5FBE-48D2-823B-22E558F55298}" destId="{2FE390F8-E7B5-49CD-BB94-51E0CE950A0F}" srcOrd="0" destOrd="0" presId="urn:microsoft.com/office/officeart/2005/8/layout/cycle6"/>
    <dgm:cxn modelId="{8A6FD695-3C7A-4EA6-85D4-1FA7232C0623}" srcId="{AE3B6F48-CF8A-44F8-9E1C-6EBF74D3AB54}" destId="{37787165-0384-47F4-B934-7C8CB2CEA27E}" srcOrd="7" destOrd="0" parTransId="{F78E3E17-85C0-4208-86E9-43E306670489}" sibTransId="{A4EFA0D0-1F1A-4B90-A81C-EF2273F546FF}"/>
    <dgm:cxn modelId="{AA4C7438-C1C9-48B8-A97A-61CFF678F000}" srcId="{AE3B6F48-CF8A-44F8-9E1C-6EBF74D3AB54}" destId="{69DBC082-FF06-4D77-BBCF-DFB38638A014}" srcOrd="8" destOrd="0" parTransId="{5CB441EC-D195-4E84-9E87-A2DAD828ABE8}" sibTransId="{7A97CE82-93EB-4EE3-9391-0799930B1871}"/>
    <dgm:cxn modelId="{FA8647A6-98BC-4B89-90F0-BB2F106BBADA}" srcId="{AE3B6F48-CF8A-44F8-9E1C-6EBF74D3AB54}" destId="{4BD48DE3-FB2A-4903-B1AF-C2688C377D7A}" srcOrd="4" destOrd="0" parTransId="{88A398EE-780A-4AE0-A392-415818D1AA35}" sibTransId="{7698B9BD-BEF8-4FD6-A0FC-32F252DD48E8}"/>
    <dgm:cxn modelId="{4A4D51EC-EEC1-4C62-A0EC-146E40AEE11B}" type="presOf" srcId="{F6224CD8-C979-4F24-A895-D9891E982D61}" destId="{738E9D5C-2D13-4469-8515-61448F916A10}" srcOrd="0" destOrd="0" presId="urn:microsoft.com/office/officeart/2005/8/layout/cycle6"/>
    <dgm:cxn modelId="{F757065A-458E-4E2C-AAB5-219798E50393}" srcId="{AE3B6F48-CF8A-44F8-9E1C-6EBF74D3AB54}" destId="{391A8DB5-3DDA-447D-8652-AE7166820DCC}" srcOrd="3" destOrd="0" parTransId="{6A488CC8-C967-4246-8E99-760E48C7F0F4}" sibTransId="{F6224CD8-C979-4F24-A895-D9891E982D61}"/>
    <dgm:cxn modelId="{EFC15666-193B-4C58-B5E6-A8B1F4EBAC3B}" type="presOf" srcId="{7440433C-B6D9-4F35-A317-29F089CA1052}" destId="{0B327626-403E-4A7D-B0AA-78C866AC1A55}" srcOrd="0" destOrd="0" presId="urn:microsoft.com/office/officeart/2005/8/layout/cycle6"/>
    <dgm:cxn modelId="{A5E70149-10A9-49E8-894A-B90EFF4C8471}" srcId="{AE3B6F48-CF8A-44F8-9E1C-6EBF74D3AB54}" destId="{0E176397-5E5C-40A8-B3B4-789CF81B252C}" srcOrd="5" destOrd="0" parTransId="{86AA90E5-85D3-4283-8CBE-0D5A973F75C3}" sibTransId="{FE48C52C-889F-45DD-82D1-52F1BB00D373}"/>
    <dgm:cxn modelId="{47544EC0-5FFA-40BD-87AB-4CBE42FFCB46}" type="presParOf" srcId="{60029490-60B6-4D4D-874C-1EA2A3084749}" destId="{EC0A0445-200F-49E6-A56A-BBFA03043A22}" srcOrd="0" destOrd="0" presId="urn:microsoft.com/office/officeart/2005/8/layout/cycle6"/>
    <dgm:cxn modelId="{349728DD-D4DD-4737-BD8C-BAA0D814C559}" type="presParOf" srcId="{60029490-60B6-4D4D-874C-1EA2A3084749}" destId="{C79BD74D-AB8B-4E92-B13A-3647B8C0E9A2}" srcOrd="1" destOrd="0" presId="urn:microsoft.com/office/officeart/2005/8/layout/cycle6"/>
    <dgm:cxn modelId="{9EB3FD14-432E-463D-A5C6-B2DA4340D27C}" type="presParOf" srcId="{60029490-60B6-4D4D-874C-1EA2A3084749}" destId="{DBCC3AEA-E849-4DB6-9AD3-A6AAD9E28D82}" srcOrd="2" destOrd="0" presId="urn:microsoft.com/office/officeart/2005/8/layout/cycle6"/>
    <dgm:cxn modelId="{6F9B90E3-E5A2-4964-9163-4991C910CBB1}" type="presParOf" srcId="{60029490-60B6-4D4D-874C-1EA2A3084749}" destId="{22EF76B5-ABB4-450E-A91F-6CFC6D4D7EEE}" srcOrd="3" destOrd="0" presId="urn:microsoft.com/office/officeart/2005/8/layout/cycle6"/>
    <dgm:cxn modelId="{9FE1F81B-1F5E-4C0D-B78A-5E02568B7F8F}" type="presParOf" srcId="{60029490-60B6-4D4D-874C-1EA2A3084749}" destId="{98512CC3-9CAA-4EC2-8BD3-07769A8876D5}" srcOrd="4" destOrd="0" presId="urn:microsoft.com/office/officeart/2005/8/layout/cycle6"/>
    <dgm:cxn modelId="{CDD084B4-A25A-46A6-9304-5E0A10CE9DB2}" type="presParOf" srcId="{60029490-60B6-4D4D-874C-1EA2A3084749}" destId="{0B327626-403E-4A7D-B0AA-78C866AC1A55}" srcOrd="5" destOrd="0" presId="urn:microsoft.com/office/officeart/2005/8/layout/cycle6"/>
    <dgm:cxn modelId="{7EF0BD57-3E9C-43D4-91CE-4161E646D9CA}" type="presParOf" srcId="{60029490-60B6-4D4D-874C-1EA2A3084749}" destId="{2FE390F8-E7B5-49CD-BB94-51E0CE950A0F}" srcOrd="6" destOrd="0" presId="urn:microsoft.com/office/officeart/2005/8/layout/cycle6"/>
    <dgm:cxn modelId="{10498005-F0CD-47F7-9BA2-FA0434878E03}" type="presParOf" srcId="{60029490-60B6-4D4D-874C-1EA2A3084749}" destId="{815F1F54-927F-480B-BFAF-08AB8121B7EB}" srcOrd="7" destOrd="0" presId="urn:microsoft.com/office/officeart/2005/8/layout/cycle6"/>
    <dgm:cxn modelId="{524BDE29-D7F8-447F-8705-A8E9CF020A73}" type="presParOf" srcId="{60029490-60B6-4D4D-874C-1EA2A3084749}" destId="{041608F6-9854-4048-B133-008146CC42E8}" srcOrd="8" destOrd="0" presId="urn:microsoft.com/office/officeart/2005/8/layout/cycle6"/>
    <dgm:cxn modelId="{148278D3-2900-461D-87BB-BC3213E2F42A}" type="presParOf" srcId="{60029490-60B6-4D4D-874C-1EA2A3084749}" destId="{9C86EC7B-DB23-4E4E-9831-7F63F281D595}" srcOrd="9" destOrd="0" presId="urn:microsoft.com/office/officeart/2005/8/layout/cycle6"/>
    <dgm:cxn modelId="{0B759942-E8F1-48D8-9D5B-56A2B50D85C3}" type="presParOf" srcId="{60029490-60B6-4D4D-874C-1EA2A3084749}" destId="{E36CABAE-1849-4D30-B8A3-130A3B969ABA}" srcOrd="10" destOrd="0" presId="urn:microsoft.com/office/officeart/2005/8/layout/cycle6"/>
    <dgm:cxn modelId="{3571D342-B14E-4434-92A9-C49E23BB7ADC}" type="presParOf" srcId="{60029490-60B6-4D4D-874C-1EA2A3084749}" destId="{738E9D5C-2D13-4469-8515-61448F916A10}" srcOrd="11" destOrd="0" presId="urn:microsoft.com/office/officeart/2005/8/layout/cycle6"/>
    <dgm:cxn modelId="{FE4C8260-C64E-422F-916A-A2528F13DBB0}" type="presParOf" srcId="{60029490-60B6-4D4D-874C-1EA2A3084749}" destId="{6C826BDC-5377-4591-8A68-1FB8E5C47B78}" srcOrd="12" destOrd="0" presId="urn:microsoft.com/office/officeart/2005/8/layout/cycle6"/>
    <dgm:cxn modelId="{30370F27-5537-497A-BCF3-42988AB81996}" type="presParOf" srcId="{60029490-60B6-4D4D-874C-1EA2A3084749}" destId="{3F07685A-92D5-4565-9873-3135E422C13B}" srcOrd="13" destOrd="0" presId="urn:microsoft.com/office/officeart/2005/8/layout/cycle6"/>
    <dgm:cxn modelId="{86561800-DB69-4806-BA90-2B9BF8F40932}" type="presParOf" srcId="{60029490-60B6-4D4D-874C-1EA2A3084749}" destId="{89D46841-C5C5-42A6-BB66-F7BF056B9683}" srcOrd="14" destOrd="0" presId="urn:microsoft.com/office/officeart/2005/8/layout/cycle6"/>
    <dgm:cxn modelId="{85A02B31-D448-4DE1-8ECB-5773EAF2EDF1}" type="presParOf" srcId="{60029490-60B6-4D4D-874C-1EA2A3084749}" destId="{55FDB38C-7D94-4B10-A702-130A8A8C9D81}" srcOrd="15" destOrd="0" presId="urn:microsoft.com/office/officeart/2005/8/layout/cycle6"/>
    <dgm:cxn modelId="{79720844-49B2-4784-8CC3-279BD3DEF733}" type="presParOf" srcId="{60029490-60B6-4D4D-874C-1EA2A3084749}" destId="{C093F194-AA6B-431B-B9D2-D77971B1C1F2}" srcOrd="16" destOrd="0" presId="urn:microsoft.com/office/officeart/2005/8/layout/cycle6"/>
    <dgm:cxn modelId="{C3BD020E-CC04-4750-B16D-9534295FFABA}" type="presParOf" srcId="{60029490-60B6-4D4D-874C-1EA2A3084749}" destId="{08C83A4A-380B-4765-A2A4-A05CBF6794DE}" srcOrd="17" destOrd="0" presId="urn:microsoft.com/office/officeart/2005/8/layout/cycle6"/>
    <dgm:cxn modelId="{343EDCDF-CEE1-4845-B43D-5B925D798D5C}" type="presParOf" srcId="{60029490-60B6-4D4D-874C-1EA2A3084749}" destId="{B69C50D1-51D0-4C5E-8CA9-70A7CA423F0F}" srcOrd="18" destOrd="0" presId="urn:microsoft.com/office/officeart/2005/8/layout/cycle6"/>
    <dgm:cxn modelId="{5B9ECDD5-6D0C-4AF8-A98C-927078975F7F}" type="presParOf" srcId="{60029490-60B6-4D4D-874C-1EA2A3084749}" destId="{FA9B9E49-213B-443F-8178-DBE2981BA260}" srcOrd="19" destOrd="0" presId="urn:microsoft.com/office/officeart/2005/8/layout/cycle6"/>
    <dgm:cxn modelId="{E5B87E69-8C3A-491C-A99F-1F3CB2B2DE20}" type="presParOf" srcId="{60029490-60B6-4D4D-874C-1EA2A3084749}" destId="{41CE631F-515F-4A98-AF0D-C6AEDD7D32B7}" srcOrd="20" destOrd="0" presId="urn:microsoft.com/office/officeart/2005/8/layout/cycle6"/>
    <dgm:cxn modelId="{6B95E130-04B1-432B-9BB0-365762DD7F95}" type="presParOf" srcId="{60029490-60B6-4D4D-874C-1EA2A3084749}" destId="{6CF9C384-E39F-473C-89EA-25E6AEA8A2A6}" srcOrd="21" destOrd="0" presId="urn:microsoft.com/office/officeart/2005/8/layout/cycle6"/>
    <dgm:cxn modelId="{03E1EB04-D0D0-433B-A2DC-0A56616BDA29}" type="presParOf" srcId="{60029490-60B6-4D4D-874C-1EA2A3084749}" destId="{63F983B8-20D4-4122-93E3-6A50BD69A0B7}" srcOrd="22" destOrd="0" presId="urn:microsoft.com/office/officeart/2005/8/layout/cycle6"/>
    <dgm:cxn modelId="{DE2A82A1-CEA4-4B68-B05E-CF2351EC3C11}" type="presParOf" srcId="{60029490-60B6-4D4D-874C-1EA2A3084749}" destId="{73C5C198-957F-41FC-B5B8-8920343A12BD}" srcOrd="23" destOrd="0" presId="urn:microsoft.com/office/officeart/2005/8/layout/cycle6"/>
    <dgm:cxn modelId="{BD6E4528-4155-4025-BF57-EEC10F498E5D}" type="presParOf" srcId="{60029490-60B6-4D4D-874C-1EA2A3084749}" destId="{69EAA120-ED3E-4DFC-8C91-0B7806F9E137}" srcOrd="24" destOrd="0" presId="urn:microsoft.com/office/officeart/2005/8/layout/cycle6"/>
    <dgm:cxn modelId="{BFC16A00-C3C5-4628-88AA-A4DF30E310F0}" type="presParOf" srcId="{60029490-60B6-4D4D-874C-1EA2A3084749}" destId="{47963D60-9E1B-44A2-83F9-52462EC34F0E}" srcOrd="25" destOrd="0" presId="urn:microsoft.com/office/officeart/2005/8/layout/cycle6"/>
    <dgm:cxn modelId="{60FE3268-7FE5-4EAA-802D-248EFE558CF4}" type="presParOf" srcId="{60029490-60B6-4D4D-874C-1EA2A3084749}" destId="{67ABF505-8C1E-4E2B-A8BA-4B616AE52969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A0445-200F-49E6-A56A-BBFA03043A22}">
      <dsp:nvSpPr>
        <dsp:cNvPr id="0" name=""/>
        <dsp:cNvSpPr/>
      </dsp:nvSpPr>
      <dsp:spPr>
        <a:xfrm>
          <a:off x="6373304" y="-17793"/>
          <a:ext cx="1384151" cy="8448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0" i="0" kern="1200" smtClean="0"/>
            <a:t>Entwicklung der notwendigen Handlungskompetenzen für IT-Berufe</a:t>
          </a:r>
          <a:endParaRPr lang="de-DE" sz="1050" b="0" i="0" kern="1200" dirty="0"/>
        </a:p>
      </dsp:txBody>
      <dsp:txXfrm>
        <a:off x="6414545" y="23448"/>
        <a:ext cx="1301669" cy="762352"/>
      </dsp:txXfrm>
    </dsp:sp>
    <dsp:sp modelId="{DBCC3AEA-E849-4DB6-9AD3-A6AAD9E28D82}">
      <dsp:nvSpPr>
        <dsp:cNvPr id="0" name=""/>
        <dsp:cNvSpPr/>
      </dsp:nvSpPr>
      <dsp:spPr>
        <a:xfrm>
          <a:off x="4123630" y="404623"/>
          <a:ext cx="5883499" cy="5883499"/>
        </a:xfrm>
        <a:custGeom>
          <a:avLst/>
          <a:gdLst/>
          <a:ahLst/>
          <a:cxnLst/>
          <a:rect l="0" t="0" r="0" b="0"/>
          <a:pathLst>
            <a:path>
              <a:moveTo>
                <a:pt x="3640157" y="84107"/>
              </a:moveTo>
              <a:arcTo wR="2941749" hR="2941749" stAng="17024031" swAng="74779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F76B5-ABB4-450E-A91F-6CFC6D4D7EEE}">
      <dsp:nvSpPr>
        <dsp:cNvPr id="0" name=""/>
        <dsp:cNvSpPr/>
      </dsp:nvSpPr>
      <dsp:spPr>
        <a:xfrm>
          <a:off x="8366788" y="709679"/>
          <a:ext cx="1179024" cy="7663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0" i="0" kern="1200" smtClean="0"/>
            <a:t>Service-Support-Level und Serviceanfragen bearbeiten</a:t>
          </a:r>
          <a:endParaRPr lang="de-DE" sz="1050" b="0" i="0" kern="1200" dirty="0"/>
        </a:p>
      </dsp:txBody>
      <dsp:txXfrm>
        <a:off x="8404199" y="747090"/>
        <a:ext cx="1104202" cy="691544"/>
      </dsp:txXfrm>
    </dsp:sp>
    <dsp:sp modelId="{0B327626-403E-4A7D-B0AA-78C866AC1A55}">
      <dsp:nvSpPr>
        <dsp:cNvPr id="0" name=""/>
        <dsp:cNvSpPr/>
      </dsp:nvSpPr>
      <dsp:spPr>
        <a:xfrm>
          <a:off x="4123630" y="404623"/>
          <a:ext cx="5883499" cy="5883499"/>
        </a:xfrm>
        <a:custGeom>
          <a:avLst/>
          <a:gdLst/>
          <a:ahLst/>
          <a:cxnLst/>
          <a:rect l="0" t="0" r="0" b="0"/>
          <a:pathLst>
            <a:path>
              <a:moveTo>
                <a:pt x="5219433" y="1080017"/>
              </a:moveTo>
              <a:arcTo wR="2941749" hR="2941749" stAng="19244288" swAng="1281181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390F8-E7B5-49CD-BB94-51E0CE950A0F}">
      <dsp:nvSpPr>
        <dsp:cNvPr id="0" name=""/>
        <dsp:cNvSpPr/>
      </dsp:nvSpPr>
      <dsp:spPr>
        <a:xfrm>
          <a:off x="9372926" y="2452361"/>
          <a:ext cx="1179024" cy="76636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0" i="0" kern="1200" smtClean="0"/>
            <a:t>Projekt- und Qualitätsmanagement in Projektbearbeitung</a:t>
          </a:r>
          <a:endParaRPr lang="de-DE" sz="1050" b="0" i="0" kern="1200" dirty="0"/>
        </a:p>
      </dsp:txBody>
      <dsp:txXfrm>
        <a:off x="9410337" y="2489772"/>
        <a:ext cx="1104202" cy="691544"/>
      </dsp:txXfrm>
    </dsp:sp>
    <dsp:sp modelId="{041608F6-9854-4048-B133-008146CC42E8}">
      <dsp:nvSpPr>
        <dsp:cNvPr id="0" name=""/>
        <dsp:cNvSpPr/>
      </dsp:nvSpPr>
      <dsp:spPr>
        <a:xfrm>
          <a:off x="4123630" y="404623"/>
          <a:ext cx="5883499" cy="5883499"/>
        </a:xfrm>
        <a:custGeom>
          <a:avLst/>
          <a:gdLst/>
          <a:ahLst/>
          <a:cxnLst/>
          <a:rect l="0" t="0" r="0" b="0"/>
          <a:pathLst>
            <a:path>
              <a:moveTo>
                <a:pt x="5881238" y="2826419"/>
              </a:moveTo>
              <a:arcTo wR="2941749" hR="2941749" stAng="21465189" swAng="142239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6EC7B-DB23-4E4E-9831-7F63F281D595}">
      <dsp:nvSpPr>
        <dsp:cNvPr id="0" name=""/>
        <dsp:cNvSpPr/>
      </dsp:nvSpPr>
      <dsp:spPr>
        <a:xfrm>
          <a:off x="9023498" y="4434065"/>
          <a:ext cx="1179024" cy="76636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0" i="0" kern="1200" smtClean="0"/>
            <a:t>Rechtliche Rahmenbedingungen im betrieblichen Umfeld</a:t>
          </a:r>
          <a:endParaRPr lang="de-DE" sz="1050" b="0" i="0" kern="1200" dirty="0"/>
        </a:p>
      </dsp:txBody>
      <dsp:txXfrm>
        <a:off x="9060909" y="4471476"/>
        <a:ext cx="1104202" cy="691544"/>
      </dsp:txXfrm>
    </dsp:sp>
    <dsp:sp modelId="{738E9D5C-2D13-4469-8515-61448F916A10}">
      <dsp:nvSpPr>
        <dsp:cNvPr id="0" name=""/>
        <dsp:cNvSpPr/>
      </dsp:nvSpPr>
      <dsp:spPr>
        <a:xfrm>
          <a:off x="4123630" y="404623"/>
          <a:ext cx="5883499" cy="5883499"/>
        </a:xfrm>
        <a:custGeom>
          <a:avLst/>
          <a:gdLst/>
          <a:ahLst/>
          <a:cxnLst/>
          <a:rect l="0" t="0" r="0" b="0"/>
          <a:pathLst>
            <a:path>
              <a:moveTo>
                <a:pt x="5219847" y="4802977"/>
              </a:moveTo>
              <a:arcTo wR="2941749" hR="2941749" stAng="2354949" swAng="1063354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26BDC-5377-4591-8A68-1FB8E5C47B78}">
      <dsp:nvSpPr>
        <dsp:cNvPr id="0" name=""/>
        <dsp:cNvSpPr/>
      </dsp:nvSpPr>
      <dsp:spPr>
        <a:xfrm>
          <a:off x="7482005" y="5727531"/>
          <a:ext cx="1179024" cy="76636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0" i="0" kern="1200" smtClean="0"/>
            <a:t>Marktzusammenhänge, Kundenaufträge kalkulieren und abrechnen</a:t>
          </a:r>
          <a:endParaRPr lang="de-DE" sz="1050" b="0" i="0" kern="1200" dirty="0"/>
        </a:p>
      </dsp:txBody>
      <dsp:txXfrm>
        <a:off x="7519416" y="5764942"/>
        <a:ext cx="1104202" cy="691544"/>
      </dsp:txXfrm>
    </dsp:sp>
    <dsp:sp modelId="{89D46841-C5C5-42A6-BB66-F7BF056B9683}">
      <dsp:nvSpPr>
        <dsp:cNvPr id="0" name=""/>
        <dsp:cNvSpPr/>
      </dsp:nvSpPr>
      <dsp:spPr>
        <a:xfrm>
          <a:off x="4123630" y="404623"/>
          <a:ext cx="5883499" cy="5883499"/>
        </a:xfrm>
        <a:custGeom>
          <a:avLst/>
          <a:gdLst/>
          <a:ahLst/>
          <a:cxnLst/>
          <a:rect l="0" t="0" r="0" b="0"/>
          <a:pathLst>
            <a:path>
              <a:moveTo>
                <a:pt x="3350125" y="5855016"/>
              </a:moveTo>
              <a:arcTo wR="2941749" hR="2941749" stAng="4921224" swAng="957552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DB38C-7D94-4B10-A702-130A8A8C9D81}">
      <dsp:nvSpPr>
        <dsp:cNvPr id="0" name=""/>
        <dsp:cNvSpPr/>
      </dsp:nvSpPr>
      <dsp:spPr>
        <a:xfrm>
          <a:off x="5469730" y="5727531"/>
          <a:ext cx="1179024" cy="76636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0" i="0" kern="1200" smtClean="0"/>
            <a:t>Einführung in die Programmierung und weitere Skills mit Python</a:t>
          </a:r>
          <a:endParaRPr lang="de-DE" sz="1050" b="0" i="0" kern="1200" dirty="0"/>
        </a:p>
      </dsp:txBody>
      <dsp:txXfrm>
        <a:off x="5507141" y="5764942"/>
        <a:ext cx="1104202" cy="691544"/>
      </dsp:txXfrm>
    </dsp:sp>
    <dsp:sp modelId="{08C83A4A-380B-4765-A2A4-A05CBF6794DE}">
      <dsp:nvSpPr>
        <dsp:cNvPr id="0" name=""/>
        <dsp:cNvSpPr/>
      </dsp:nvSpPr>
      <dsp:spPr>
        <a:xfrm>
          <a:off x="4123630" y="404623"/>
          <a:ext cx="5883499" cy="5883499"/>
        </a:xfrm>
        <a:custGeom>
          <a:avLst/>
          <a:gdLst/>
          <a:ahLst/>
          <a:cxnLst/>
          <a:rect l="0" t="0" r="0" b="0"/>
          <a:pathLst>
            <a:path>
              <a:moveTo>
                <a:pt x="1338340" y="5408117"/>
              </a:moveTo>
              <a:arcTo wR="2941749" hR="2941749" stAng="7381697" swAng="106335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C50D1-51D0-4C5E-8CA9-70A7CA423F0F}">
      <dsp:nvSpPr>
        <dsp:cNvPr id="0" name=""/>
        <dsp:cNvSpPr/>
      </dsp:nvSpPr>
      <dsp:spPr>
        <a:xfrm>
          <a:off x="3928237" y="4434065"/>
          <a:ext cx="1179024" cy="7663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0" i="0" kern="1200" smtClean="0"/>
            <a:t>Softwareentwicklung und Visualisierung mit UML </a:t>
          </a:r>
          <a:endParaRPr lang="de-DE" sz="1050" b="0" i="0" kern="1200" dirty="0"/>
        </a:p>
      </dsp:txBody>
      <dsp:txXfrm>
        <a:off x="3965648" y="4471476"/>
        <a:ext cx="1104202" cy="691544"/>
      </dsp:txXfrm>
    </dsp:sp>
    <dsp:sp modelId="{41CE631F-515F-4A98-AF0D-C6AEDD7D32B7}">
      <dsp:nvSpPr>
        <dsp:cNvPr id="0" name=""/>
        <dsp:cNvSpPr/>
      </dsp:nvSpPr>
      <dsp:spPr>
        <a:xfrm>
          <a:off x="4123630" y="404623"/>
          <a:ext cx="5883499" cy="5883499"/>
        </a:xfrm>
        <a:custGeom>
          <a:avLst/>
          <a:gdLst/>
          <a:ahLst/>
          <a:cxnLst/>
          <a:rect l="0" t="0" r="0" b="0"/>
          <a:pathLst>
            <a:path>
              <a:moveTo>
                <a:pt x="204311" y="4018932"/>
              </a:moveTo>
              <a:arcTo wR="2941749" hR="2941749" stAng="9511221" swAng="130261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9C384-E39F-473C-89EA-25E6AEA8A2A6}">
      <dsp:nvSpPr>
        <dsp:cNvPr id="0" name=""/>
        <dsp:cNvSpPr/>
      </dsp:nvSpPr>
      <dsp:spPr>
        <a:xfrm>
          <a:off x="3486669" y="2347855"/>
          <a:ext cx="1363306" cy="97537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0" i="0" kern="1200" smtClean="0"/>
            <a:t>Detailfunktionen eines Personal Computers und zugehörige Geräte am Arbeitsplatz</a:t>
          </a:r>
          <a:endParaRPr lang="de-DE" sz="1050" b="0" i="0" kern="1200" dirty="0"/>
        </a:p>
      </dsp:txBody>
      <dsp:txXfrm>
        <a:off x="3534283" y="2395469"/>
        <a:ext cx="1268078" cy="880149"/>
      </dsp:txXfrm>
    </dsp:sp>
    <dsp:sp modelId="{73C5C198-957F-41FC-B5B8-8920343A12BD}">
      <dsp:nvSpPr>
        <dsp:cNvPr id="0" name=""/>
        <dsp:cNvSpPr/>
      </dsp:nvSpPr>
      <dsp:spPr>
        <a:xfrm>
          <a:off x="4123630" y="404623"/>
          <a:ext cx="5883499" cy="5883499"/>
        </a:xfrm>
        <a:custGeom>
          <a:avLst/>
          <a:gdLst/>
          <a:ahLst/>
          <a:cxnLst/>
          <a:rect l="0" t="0" r="0" b="0"/>
          <a:pathLst>
            <a:path>
              <a:moveTo>
                <a:pt x="178069" y="1933800"/>
              </a:moveTo>
              <a:arcTo wR="2941749" hR="2941749" stAng="12002253" swAng="115472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AA120-ED3E-4DFC-8C91-0B7806F9E137}">
      <dsp:nvSpPr>
        <dsp:cNvPr id="0" name=""/>
        <dsp:cNvSpPr/>
      </dsp:nvSpPr>
      <dsp:spPr>
        <a:xfrm>
          <a:off x="4584947" y="709679"/>
          <a:ext cx="1179024" cy="76636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0" i="0" kern="1200" smtClean="0"/>
            <a:t>Grundlagen der Elektro- und Digitaltechnik</a:t>
          </a:r>
          <a:endParaRPr lang="de-DE" sz="1050" b="0" i="0" kern="1200" dirty="0"/>
        </a:p>
      </dsp:txBody>
      <dsp:txXfrm>
        <a:off x="4622358" y="747090"/>
        <a:ext cx="1104202" cy="691544"/>
      </dsp:txXfrm>
    </dsp:sp>
    <dsp:sp modelId="{67ABF505-8C1E-4E2B-A8BA-4B616AE52969}">
      <dsp:nvSpPr>
        <dsp:cNvPr id="0" name=""/>
        <dsp:cNvSpPr/>
      </dsp:nvSpPr>
      <dsp:spPr>
        <a:xfrm>
          <a:off x="4123630" y="404623"/>
          <a:ext cx="5883499" cy="5883499"/>
        </a:xfrm>
        <a:custGeom>
          <a:avLst/>
          <a:gdLst/>
          <a:ahLst/>
          <a:cxnLst/>
          <a:rect l="0" t="0" r="0" b="0"/>
          <a:pathLst>
            <a:path>
              <a:moveTo>
                <a:pt x="1643087" y="302172"/>
              </a:moveTo>
              <a:arcTo wR="2941749" hR="2941749" stAng="14628179" swAng="74779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78D-3169-4EC2-988B-74726F4120E8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75D-D893-4EB4-8031-C83964B7C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2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78D-3169-4EC2-988B-74726F4120E8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75D-D893-4EB4-8031-C83964B7C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42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78D-3169-4EC2-988B-74726F4120E8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75D-D893-4EB4-8031-C83964B7C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33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78D-3169-4EC2-988B-74726F4120E8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75D-D893-4EB4-8031-C83964B7C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75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78D-3169-4EC2-988B-74726F4120E8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75D-D893-4EB4-8031-C83964B7C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16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78D-3169-4EC2-988B-74726F4120E8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75D-D893-4EB4-8031-C83964B7C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0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78D-3169-4EC2-988B-74726F4120E8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75D-D893-4EB4-8031-C83964B7C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96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78D-3169-4EC2-988B-74726F4120E8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75D-D893-4EB4-8031-C83964B7C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72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78D-3169-4EC2-988B-74726F4120E8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75D-D893-4EB4-8031-C83964B7C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39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78D-3169-4EC2-988B-74726F4120E8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75D-D893-4EB4-8031-C83964B7C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2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78D-3169-4EC2-988B-74726F4120E8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C75D-D893-4EB4-8031-C83964B7C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41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F78D-3169-4EC2-988B-74726F4120E8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C75D-D893-4EB4-8031-C83964B7C7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8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FF0000">
                <a:lumMod val="69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569809312"/>
              </p:ext>
            </p:extLst>
          </p:nvPr>
        </p:nvGraphicFramePr>
        <p:xfrm>
          <a:off x="-923311" y="190948"/>
          <a:ext cx="14038620" cy="647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/>
          <p:cNvSpPr/>
          <p:nvPr/>
        </p:nvSpPr>
        <p:spPr>
          <a:xfrm>
            <a:off x="2981935" y="2813447"/>
            <a:ext cx="6228129" cy="12311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b="1" dirty="0">
                <a:ln/>
                <a:solidFill>
                  <a:srgbClr val="FFC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Inhalte der </a:t>
            </a:r>
            <a:r>
              <a:rPr lang="de-DE" b="1" dirty="0" smtClean="0">
                <a:ln/>
                <a:solidFill>
                  <a:srgbClr val="FFC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Umschulung</a:t>
            </a:r>
            <a:endParaRPr lang="de-DE" sz="2800" b="1" dirty="0" smtClean="0">
              <a:ln/>
              <a:solidFill>
                <a:srgbClr val="FFC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  <a:p>
            <a:pPr algn="ctr"/>
            <a:r>
              <a:rPr lang="de-DE" sz="2800" b="1" dirty="0" smtClean="0">
                <a:ln/>
                <a:solidFill>
                  <a:srgbClr val="FFC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Fachinformatik</a:t>
            </a:r>
          </a:p>
          <a:p>
            <a:pPr algn="ctr"/>
            <a:r>
              <a:rPr lang="de-DE" sz="2800" b="1" dirty="0" smtClean="0">
                <a:ln/>
                <a:solidFill>
                  <a:srgbClr val="FFC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 Anwendungsentwicklung</a:t>
            </a:r>
            <a:endParaRPr lang="de-DE" sz="2800" b="1" dirty="0">
              <a:ln/>
              <a:solidFill>
                <a:srgbClr val="FFC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0A0445-200F-49E6-A56A-BBFA03043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EC0A0445-200F-49E6-A56A-BBFA03043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EC0A0445-200F-49E6-A56A-BBFA03043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EC0A0445-200F-49E6-A56A-BBFA03043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CC3AEA-E849-4DB6-9AD3-A6AAD9E28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DBCC3AEA-E849-4DB6-9AD3-A6AAD9E28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DBCC3AEA-E849-4DB6-9AD3-A6AAD9E28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DBCC3AEA-E849-4DB6-9AD3-A6AAD9E28D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EF76B5-ABB4-450E-A91F-6CFC6D4D7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22EF76B5-ABB4-450E-A91F-6CFC6D4D7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22EF76B5-ABB4-450E-A91F-6CFC6D4D7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2EF76B5-ABB4-450E-A91F-6CFC6D4D7E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327626-403E-4A7D-B0AA-78C866AC1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0B327626-403E-4A7D-B0AA-78C866AC1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0B327626-403E-4A7D-B0AA-78C866AC1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B327626-403E-4A7D-B0AA-78C866AC1A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E390F8-E7B5-49CD-BB94-51E0CE950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2FE390F8-E7B5-49CD-BB94-51E0CE950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2FE390F8-E7B5-49CD-BB94-51E0CE950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2FE390F8-E7B5-49CD-BB94-51E0CE950A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1608F6-9854-4048-B133-008146CC4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041608F6-9854-4048-B133-008146CC4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041608F6-9854-4048-B133-008146CC4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041608F6-9854-4048-B133-008146CC42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86EC7B-DB23-4E4E-9831-7F63F281D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9C86EC7B-DB23-4E4E-9831-7F63F281D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9C86EC7B-DB23-4E4E-9831-7F63F281D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9C86EC7B-DB23-4E4E-9831-7F63F281D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8E9D5C-2D13-4469-8515-61448F916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738E9D5C-2D13-4469-8515-61448F916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738E9D5C-2D13-4469-8515-61448F916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738E9D5C-2D13-4469-8515-61448F916A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826BDC-5377-4591-8A68-1FB8E5C47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6C826BDC-5377-4591-8A68-1FB8E5C47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6C826BDC-5377-4591-8A68-1FB8E5C47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6C826BDC-5377-4591-8A68-1FB8E5C47B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D46841-C5C5-42A6-BB66-F7BF056B9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89D46841-C5C5-42A6-BB66-F7BF056B9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89D46841-C5C5-42A6-BB66-F7BF056B9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89D46841-C5C5-42A6-BB66-F7BF056B96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FDB38C-7D94-4B10-A702-130A8A8C9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55FDB38C-7D94-4B10-A702-130A8A8C9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55FDB38C-7D94-4B10-A702-130A8A8C9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dgm id="{55FDB38C-7D94-4B10-A702-130A8A8C9D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C83A4A-380B-4765-A2A4-A05CBF679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08C83A4A-380B-4765-A2A4-A05CBF679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graphicEl>
                                              <a:dgm id="{08C83A4A-380B-4765-A2A4-A05CBF6794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08C83A4A-380B-4765-A2A4-A05CBF6794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9C50D1-51D0-4C5E-8CA9-70A7CA423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B69C50D1-51D0-4C5E-8CA9-70A7CA423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B69C50D1-51D0-4C5E-8CA9-70A7CA423F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B69C50D1-51D0-4C5E-8CA9-70A7CA423F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CE631F-515F-4A98-AF0D-C6AEDD7D3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41CE631F-515F-4A98-AF0D-C6AEDD7D3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graphicEl>
                                              <a:dgm id="{41CE631F-515F-4A98-AF0D-C6AEDD7D3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graphicEl>
                                              <a:dgm id="{41CE631F-515F-4A98-AF0D-C6AEDD7D32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F9C384-E39F-473C-89EA-25E6AEA8A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graphicEl>
                                              <a:dgm id="{6CF9C384-E39F-473C-89EA-25E6AEA8A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graphicEl>
                                              <a:dgm id="{6CF9C384-E39F-473C-89EA-25E6AEA8A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graphicEl>
                                              <a:dgm id="{6CF9C384-E39F-473C-89EA-25E6AEA8A2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C5C198-957F-41FC-B5B8-8920343A1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graphicEl>
                                              <a:dgm id="{73C5C198-957F-41FC-B5B8-8920343A1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graphicEl>
                                              <a:dgm id="{73C5C198-957F-41FC-B5B8-8920343A12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graphicEl>
                                              <a:dgm id="{73C5C198-957F-41FC-B5B8-8920343A12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EAA120-ED3E-4DFC-8C91-0B7806F9E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graphicEl>
                                              <a:dgm id="{69EAA120-ED3E-4DFC-8C91-0B7806F9E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graphicEl>
                                              <a:dgm id="{69EAA120-ED3E-4DFC-8C91-0B7806F9E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graphicEl>
                                              <a:dgm id="{69EAA120-ED3E-4DFC-8C91-0B7806F9E1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ABF505-8C1E-4E2B-A8BA-4B616AE52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graphicEl>
                                              <a:dgm id="{67ABF505-8C1E-4E2B-A8BA-4B616AE52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graphicEl>
                                              <a:dgm id="{67ABF505-8C1E-4E2B-A8BA-4B616AE52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graphicEl>
                                              <a:dgm id="{67ABF505-8C1E-4E2B-A8BA-4B616AE529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Nashwan Wisam Jawad Bayati</dc:creator>
  <cp:lastModifiedBy>Nashwan Wisam Jawad Bayati</cp:lastModifiedBy>
  <cp:revision>12</cp:revision>
  <dcterms:created xsi:type="dcterms:W3CDTF">2023-02-15T10:11:02Z</dcterms:created>
  <dcterms:modified xsi:type="dcterms:W3CDTF">2023-02-15T12:13:15Z</dcterms:modified>
</cp:coreProperties>
</file>