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4"/>
  </p:sldMasterIdLst>
  <p:notesMasterIdLst>
    <p:notesMasterId r:id="rId14"/>
  </p:notesMasterIdLst>
  <p:sldIdLst>
    <p:sldId id="256" r:id="rId5"/>
    <p:sldId id="258" r:id="rId6"/>
    <p:sldId id="269" r:id="rId7"/>
    <p:sldId id="259" r:id="rId8"/>
    <p:sldId id="260" r:id="rId9"/>
    <p:sldId id="270" r:id="rId10"/>
    <p:sldId id="261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7A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 snapToGrid="0">
      <p:cViewPr varScale="1">
        <p:scale>
          <a:sx n="99" d="100"/>
          <a:sy n="99" d="100"/>
        </p:scale>
        <p:origin x="258" y="90"/>
      </p:cViewPr>
      <p:guideLst/>
    </p:cSldViewPr>
  </p:slideViewPr>
  <p:outlineViewPr>
    <p:cViewPr>
      <p:scale>
        <a:sx n="33" d="100"/>
        <a:sy n="33" d="100"/>
      </p:scale>
      <p:origin x="0" y="-22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8783F-1FF0-439D-9A2B-B31D4D333F3B}" type="datetimeFigureOut">
              <a:rPr lang="de-CH" smtClean="0"/>
              <a:t>22.02.2023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B03E6-F3F7-40A3-89D3-9BB192B3E56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120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Begrüsse alle herzlich zur Präsentation.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B03E6-F3F7-40A3-89D3-9BB192B3E560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956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B03E6-F3F7-40A3-89D3-9BB192B3E560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921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Kochen, alle Rezepte digital im Computer drin.</a:t>
            </a:r>
          </a:p>
          <a:p>
            <a:r>
              <a:rPr lang="de-CH" dirty="0"/>
              <a:t>Schlagzeug elektronisch, da ich in einem Block wohne.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B03E6-F3F7-40A3-89D3-9BB192B3E560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0332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B03E6-F3F7-40A3-89D3-9BB192B3E560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592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Es gibt noch weitere Orte, an denen ich war. Diese hatten jedoch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B03E6-F3F7-40A3-89D3-9BB192B3E560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435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B03E6-F3F7-40A3-89D3-9BB192B3E560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046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8B7A53A-6273-4ADD-B931-ADC8B9E8A3C7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5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7CA3-1C8A-4974-A4F7-D2859886E2EE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483034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4E7CA3-1C8A-4974-A4F7-D2859886E2EE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567145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4E7CA3-1C8A-4974-A4F7-D2859886E2EE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17997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4E7CA3-1C8A-4974-A4F7-D2859886E2EE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230392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7CA3-1C8A-4974-A4F7-D2859886E2EE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425473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7CA3-1C8A-4974-A4F7-D2859886E2EE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260029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7CA3-1C8A-4974-A4F7-D2859886E2EE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7807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4E7CA3-1C8A-4974-A4F7-D2859886E2EE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22239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1D10-D414-4421-BBAA-E5C8785E593F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27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8B2-E0FC-4492-8C42-6821C4FF48F1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4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7CA3-1C8A-4974-A4F7-D2859886E2EE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73769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DCD-FC60-4B42-8FAB-860664077676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07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91D9AF-1319-448F-A077-606B8792FB40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57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7CA3-1C8A-4974-A4F7-D2859886E2EE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58991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7CA3-1C8A-4974-A4F7-D2859886E2EE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62001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C17C-A803-44BA-8F50-86CF57D9342F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44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F5F-4E62-4AB6-B260-7ABAD31B5147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66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7CA3-1C8A-4974-A4F7-D2859886E2EE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7044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7A20-3C68-452E-A836-629C14FC5B69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457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7CA3-1C8A-4974-A4F7-D2859886E2EE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Mike Glanzmann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8066-00BF-4E73-A92D-6C7F9B7959A7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Picture 2" descr="Bildergebnis">
            <a:extLst>
              <a:ext uri="{FF2B5EF4-FFF2-40B4-BE49-F238E27FC236}">
                <a16:creationId xmlns:a16="http://schemas.microsoft.com/office/drawing/2014/main" id="{63D638DF-6430-4E8A-B7D9-A506AF151F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966" y="19934"/>
            <a:ext cx="11430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26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4" r:id="rId19"/>
    <p:sldLayoutId id="2147483785" r:id="rId20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hyperlink" Target="https://de.wikipedia.org/wiki/Frankreich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D79C3-EEE1-4F2B-8B96-BE6D2B698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Das bin ich!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8BCFC0-9708-4948-9876-B75E3C8F1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NASHWAN BAYATI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303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1B161-B760-45DB-9DFC-43322E50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 Angaben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A0CD9-0EB7-4A32-A9F3-9014227CF2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Geburtstag</a:t>
            </a:r>
            <a:r>
              <a:rPr lang="de-CH" dirty="0" smtClean="0"/>
              <a:t>: 22. März 1990</a:t>
            </a:r>
            <a:endParaRPr lang="de-CH" dirty="0"/>
          </a:p>
          <a:p>
            <a:r>
              <a:rPr lang="de-CH" dirty="0"/>
              <a:t>Geschwister: </a:t>
            </a:r>
            <a:r>
              <a:rPr lang="de-CH" dirty="0" smtClean="0"/>
              <a:t>2 </a:t>
            </a:r>
            <a:r>
              <a:rPr lang="de-CH" dirty="0"/>
              <a:t>Schwester, </a:t>
            </a:r>
            <a:r>
              <a:rPr lang="de-CH" dirty="0" smtClean="0"/>
              <a:t>1 </a:t>
            </a:r>
            <a:r>
              <a:rPr lang="de-CH" dirty="0" smtClean="0"/>
              <a:t>Bruder </a:t>
            </a:r>
            <a:endParaRPr lang="de-CH" dirty="0"/>
          </a:p>
          <a:p>
            <a:r>
              <a:rPr lang="de-CH" dirty="0"/>
              <a:t>Heimatort: </a:t>
            </a:r>
            <a:r>
              <a:rPr lang="de-CH" dirty="0" smtClean="0"/>
              <a:t>Irak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B92B7-B712-48E9-AF44-B2E57DC9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8B2-E0FC-4492-8C42-6821C4FF48F1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93976-7306-40DE-8BC8-CF9FDDE3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Nashwan Bayati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E53390-303F-4BB5-8BA3-41DFE2F3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2</a:t>
            </a:fld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509D2F-A496-4C5E-A3A5-274CF6F87FBC}"/>
              </a:ext>
            </a:extLst>
          </p:cNvPr>
          <p:cNvSpPr/>
          <p:nvPr/>
        </p:nvSpPr>
        <p:spPr>
          <a:xfrm rot="984257">
            <a:off x="7249863" y="2153205"/>
            <a:ext cx="3053101" cy="3300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084">
            <a:off x="7074841" y="2117129"/>
            <a:ext cx="3376316" cy="33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Family 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1D10-D414-4421-BBAA-E5C8785E593F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Nashwan </a:t>
            </a:r>
            <a:r>
              <a:rPr lang="de-CH" dirty="0" err="1"/>
              <a:t>Bayati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3</a:t>
            </a:fld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073" y="1747770"/>
            <a:ext cx="4917707" cy="49177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09" y="1747770"/>
            <a:ext cx="5190791" cy="51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6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018DC-84C1-4C96-B0A4-36AA2496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Meine Hobbys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25F98-C2FC-4960-A9D4-F28E346870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 Videos Bearbeiten</a:t>
            </a:r>
            <a:endParaRPr lang="de-CH" dirty="0"/>
          </a:p>
          <a:p>
            <a:r>
              <a:rPr lang="de-CH" dirty="0" smtClean="0"/>
              <a:t>Fußball </a:t>
            </a:r>
            <a:r>
              <a:rPr lang="de-CH" dirty="0" smtClean="0"/>
              <a:t> </a:t>
            </a:r>
            <a:endParaRPr lang="de-CH" dirty="0"/>
          </a:p>
          <a:p>
            <a:r>
              <a:rPr lang="de-CH" dirty="0"/>
              <a:t>Am Computer </a:t>
            </a:r>
            <a:r>
              <a:rPr lang="de-CH" dirty="0" smtClean="0"/>
              <a:t>arbeiten</a:t>
            </a:r>
          </a:p>
          <a:p>
            <a:r>
              <a:rPr lang="de-CH" dirty="0" smtClean="0"/>
              <a:t>Photoshop </a:t>
            </a:r>
          </a:p>
          <a:p>
            <a:r>
              <a:rPr lang="de-CH" dirty="0" smtClean="0"/>
              <a:t>Reisen </a:t>
            </a:r>
          </a:p>
          <a:p>
            <a:r>
              <a:rPr lang="de-CH" dirty="0" smtClean="0"/>
              <a:t>Sport</a:t>
            </a:r>
          </a:p>
          <a:p>
            <a:r>
              <a:rPr lang="de-CH" dirty="0" err="1" smtClean="0"/>
              <a:t>Pc</a:t>
            </a:r>
            <a:r>
              <a:rPr lang="de-CH" dirty="0" smtClean="0"/>
              <a:t> Spielen (cod , Fifa )</a:t>
            </a:r>
          </a:p>
          <a:p>
            <a:r>
              <a:rPr lang="de-CH" dirty="0" smtClean="0"/>
              <a:t>Live Streaming 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9572AE-92D5-4C99-B46D-3C2FF1CA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8B2-E0FC-4492-8C42-6821C4FF48F1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759CF-BD7F-4568-98F4-7080E2CE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Nashwan Bayati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B3894-42D5-4AC1-8E28-6C5B5A85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4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70" y="1533832"/>
            <a:ext cx="7192523" cy="47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FB6D6-D561-4430-BFEE-0188DF5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 schätze ich mich ein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33F7D-420C-44E0-864A-A0C866728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Meine Stärken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98CBD5-3EF7-4D7C-8161-726B14C1F0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Bin sehr geduldig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Lernbereitschaft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Flexibel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Teamfähigkeit</a:t>
            </a:r>
            <a:endParaRPr lang="de-DE" dirty="0" smtClean="0"/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9177C6-0643-47D1-A135-5EF5AC872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Meine Schwächen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809995-7429-40DE-A949-92B0C0253C7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"/>
            </a:pPr>
            <a:r>
              <a:rPr lang="de-CH" dirty="0" smtClean="0"/>
              <a:t>Die Deutsche Sprache </a:t>
            </a:r>
            <a:endParaRPr lang="de-CH" dirty="0"/>
          </a:p>
          <a:p>
            <a:pPr>
              <a:buFont typeface="Wingdings" panose="05000000000000000000" pitchFamily="2" charset="2"/>
              <a:buChar char=""/>
            </a:pPr>
            <a:r>
              <a:rPr lang="de-CH" dirty="0"/>
              <a:t>Kann mir schlecht Namen merken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de-DE" dirty="0" smtClean="0"/>
              <a:t>Ruhig </a:t>
            </a:r>
            <a:endParaRPr lang="de-DE" dirty="0" smtClean="0"/>
          </a:p>
          <a:p>
            <a:pPr>
              <a:buFont typeface="Wingdings" panose="05000000000000000000" pitchFamily="2" charset="2"/>
              <a:buChar char=""/>
            </a:pPr>
            <a:r>
              <a:rPr lang="de-DE" dirty="0" err="1" smtClean="0"/>
              <a:t>Imotionlos</a:t>
            </a:r>
            <a:r>
              <a:rPr lang="de-DE" dirty="0" smtClean="0"/>
              <a:t> </a:t>
            </a:r>
            <a:endParaRPr lang="de-DE" dirty="0"/>
          </a:p>
          <a:p>
            <a:pPr>
              <a:buFont typeface="Wingdings" panose="05000000000000000000" pitchFamily="2" charset="2"/>
              <a:buChar char=""/>
            </a:pPr>
            <a:endParaRPr lang="de-CH" dirty="0"/>
          </a:p>
          <a:p>
            <a:pPr>
              <a:buFont typeface="Wingdings" panose="05000000000000000000" pitchFamily="2" charset="2"/>
              <a:buChar char=""/>
            </a:pPr>
            <a:endParaRPr lang="de-CH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818175-D7E9-436C-9311-6BD2B88E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DCD-FC60-4B42-8FAB-860664077676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E58521-780A-4863-85CE-3D986AFD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Nashwan Bayati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E54E2B-FDCE-4CDF-9DB4-70D6D060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62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todesangst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3DCD-FC60-4B42-8FAB-860664077676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Nashwan </a:t>
            </a:r>
            <a:r>
              <a:rPr lang="de-CH" dirty="0" err="1" smtClean="0"/>
              <a:t>Bayati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6</a:t>
            </a:fld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80" y="1751797"/>
            <a:ext cx="4157844" cy="415784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52" y="1727497"/>
            <a:ext cx="5733448" cy="430008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78" y="1727496"/>
            <a:ext cx="7579806" cy="43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FF235-A246-4F31-9046-CFB441DF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 war ich schon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1C3E6-9ADC-4702-8414-1BB677DA00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Europa</a:t>
            </a:r>
          </a:p>
          <a:p>
            <a:pPr lvl="1"/>
            <a:r>
              <a:rPr lang="de-CH" dirty="0"/>
              <a:t>Italien</a:t>
            </a:r>
          </a:p>
          <a:p>
            <a:pPr lvl="2">
              <a:spcBef>
                <a:spcPts val="0"/>
              </a:spcBef>
            </a:pPr>
            <a:r>
              <a:rPr lang="de-CH" dirty="0" smtClean="0"/>
              <a:t>Milan</a:t>
            </a:r>
            <a:endParaRPr lang="de-CH" dirty="0"/>
          </a:p>
          <a:p>
            <a:pPr lvl="2">
              <a:spcBef>
                <a:spcPts val="0"/>
              </a:spcBef>
            </a:pPr>
            <a:r>
              <a:rPr lang="de-CH" dirty="0"/>
              <a:t>Genua</a:t>
            </a:r>
          </a:p>
          <a:p>
            <a:pPr lvl="2">
              <a:spcBef>
                <a:spcPts val="0"/>
              </a:spcBef>
            </a:pPr>
            <a:r>
              <a:rPr lang="de-CH" dirty="0"/>
              <a:t>Venedig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Frankreich</a:t>
            </a:r>
            <a:endParaRPr lang="de-CH" dirty="0"/>
          </a:p>
          <a:p>
            <a:pPr lvl="2">
              <a:spcBef>
                <a:spcPts val="0"/>
              </a:spcBef>
            </a:pPr>
            <a:r>
              <a:rPr lang="de-CH" dirty="0" smtClean="0"/>
              <a:t>Paris</a:t>
            </a:r>
            <a:endParaRPr lang="de-CH" dirty="0"/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Österreich</a:t>
            </a:r>
            <a:endParaRPr lang="de-CH" dirty="0" smtClean="0"/>
          </a:p>
          <a:p>
            <a:pPr lvl="2">
              <a:spcBef>
                <a:spcPts val="0"/>
              </a:spcBef>
            </a:pPr>
            <a:r>
              <a:rPr lang="de-CH" dirty="0" smtClean="0"/>
              <a:t>Wien</a:t>
            </a:r>
          </a:p>
          <a:p>
            <a:pPr lvl="2">
              <a:spcBef>
                <a:spcPts val="0"/>
              </a:spcBef>
            </a:pPr>
            <a:r>
              <a:rPr lang="de-CH" dirty="0" smtClean="0"/>
              <a:t>Linz </a:t>
            </a:r>
          </a:p>
          <a:p>
            <a:pPr lvl="2">
              <a:spcBef>
                <a:spcPts val="0"/>
              </a:spcBef>
            </a:pPr>
            <a:r>
              <a:rPr lang="de-CH" dirty="0" smtClean="0"/>
              <a:t>Salzburg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1405C0C-15BD-4240-BA19-AB2DE92AF8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r>
              <a:rPr lang="de-CH" dirty="0" err="1" smtClean="0"/>
              <a:t>Tukay</a:t>
            </a:r>
            <a:endParaRPr lang="de-CH" dirty="0" smtClean="0"/>
          </a:p>
          <a:p>
            <a:pPr lvl="2">
              <a:spcBef>
                <a:spcPts val="0"/>
              </a:spcBef>
            </a:pPr>
            <a:r>
              <a:rPr lang="de-CH" dirty="0" smtClean="0"/>
              <a:t>Samsun</a:t>
            </a:r>
          </a:p>
          <a:p>
            <a:pPr lvl="2">
              <a:spcBef>
                <a:spcPts val="0"/>
              </a:spcBef>
            </a:pPr>
            <a:r>
              <a:rPr lang="de-CH" dirty="0" smtClean="0"/>
              <a:t>Izmir</a:t>
            </a:r>
          </a:p>
          <a:p>
            <a:pPr lvl="2">
              <a:spcBef>
                <a:spcPts val="0"/>
              </a:spcBef>
            </a:pPr>
            <a:r>
              <a:rPr lang="de-CH" dirty="0" smtClean="0"/>
              <a:t>Istanbul 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Niederland</a:t>
            </a:r>
            <a:endParaRPr lang="de-CH" dirty="0" smtClean="0"/>
          </a:p>
          <a:p>
            <a:pPr lvl="2">
              <a:spcBef>
                <a:spcPts val="0"/>
              </a:spcBef>
            </a:pPr>
            <a:r>
              <a:rPr lang="de-CH" dirty="0" smtClean="0"/>
              <a:t>Amsterdam </a:t>
            </a:r>
          </a:p>
          <a:p>
            <a:pPr lvl="2">
              <a:spcBef>
                <a:spcPts val="0"/>
              </a:spcBef>
            </a:pPr>
            <a:r>
              <a:rPr lang="de-CH" dirty="0" err="1" smtClean="0"/>
              <a:t>Nonspeet</a:t>
            </a:r>
            <a:endParaRPr lang="de-CH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1EC00-2500-4472-92B1-41FDBF81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8B2-E0FC-4492-8C42-6821C4FF48F1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599BF-7E5D-46CD-842F-B2437E77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Nashwan Bayati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B92D57-D490-4B86-B87F-15E96CCE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7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A8A221-87C5-4C61-94D6-8225768B9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16" y="3009522"/>
            <a:ext cx="810001" cy="54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6AC33C4-703D-4A9F-A94D-C4BC8AC8E4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3868110" y="4191952"/>
            <a:ext cx="810000" cy="54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064E4B7-6049-44BA-9640-E9AE72A4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2873" y="3156333"/>
            <a:ext cx="1115246" cy="7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gge Ãsterreichs">
            <a:extLst>
              <a:ext uri="{FF2B5EF4-FFF2-40B4-BE49-F238E27FC236}">
                <a16:creationId xmlns:a16="http://schemas.microsoft.com/office/drawing/2014/main" id="{81A986D5-1D7C-45F2-AF3E-2F2329E0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110" y="4991575"/>
            <a:ext cx="81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B8D22DE-9D48-4DB1-9770-DCE044A8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2467" y="4461952"/>
            <a:ext cx="1105652" cy="7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B1723-41CF-44FC-AB67-AA673121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</a:t>
            </a:r>
          </a:p>
        </p:txBody>
      </p:sp>
      <p:pic>
        <p:nvPicPr>
          <p:cNvPr id="8" name="Inhaltsplatzhalter 7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65ECFB81-66ED-47C3-80EC-64BE042C1E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6" y="2366963"/>
            <a:ext cx="2099128" cy="342423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702C2-E915-4A2F-890C-7E47817F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8B2-E0FC-4492-8C42-6821C4FF48F1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08661C-ABA5-401E-9654-61309801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Nashwan Bayati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53F2C-B046-4620-9479-CBD42307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37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6E4C-4C74-434D-9134-D7E3D307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Danke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4500D-D615-4A22-922F-414DA52B81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4400" dirty="0"/>
              <a:t>Vielen Dank für Ihre Aufmerksamkeit.</a:t>
            </a:r>
          </a:p>
          <a:p>
            <a:pPr marL="0" indent="0" algn="ctr">
              <a:buNone/>
            </a:pPr>
            <a:r>
              <a:rPr lang="de-CH" sz="4400" dirty="0"/>
              <a:t>Ich wünsche Ihnen noch einen schönen Tag.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8421C-C94C-4D79-ADE2-193E2796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8B2-E0FC-4492-8C42-6821C4FF48F1}" type="datetime1">
              <a:rPr lang="de-CH" smtClean="0"/>
              <a:t>22.02.2023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44852-A89D-4FB6-9637-FF14F8CA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Nashwan Bayati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F24A6-F490-4EA2-BCE0-AA0D471C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8066-00BF-4E73-A92D-6C7F9B7959A7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817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9ED48E30B13B4A81B5763C69CCBC7A" ma:contentTypeVersion="3" ma:contentTypeDescription="Ein neues Dokument erstellen." ma:contentTypeScope="" ma:versionID="6f1a7482aa9f0fc6c5755d5b7f76bc29">
  <xsd:schema xmlns:xsd="http://www.w3.org/2001/XMLSchema" xmlns:xs="http://www.w3.org/2001/XMLSchema" xmlns:p="http://schemas.microsoft.com/office/2006/metadata/properties" xmlns:ns2="039117d1-b01f-4fbf-88a3-b8e19c44c4c8" targetNamespace="http://schemas.microsoft.com/office/2006/metadata/properties" ma:root="true" ma:fieldsID="52eaddb5b33ca82e7e76c0c1fba7f023" ns2:_="">
    <xsd:import namespace="039117d1-b01f-4fbf-88a3-b8e19c44c4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117d1-b01f-4fbf-88a3-b8e19c44c4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EEF0F-AA85-4F5C-B236-BFF8DBDA70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ADFA2B-7090-45C1-973D-A0906FC9F28A}">
  <ds:schemaRefs>
    <ds:schemaRef ds:uri="http://schemas.microsoft.com/office/infopath/2007/PartnerControls"/>
    <ds:schemaRef ds:uri="http://www.w3.org/XML/1998/namespace"/>
    <ds:schemaRef ds:uri="039117d1-b01f-4fbf-88a3-b8e19c44c4c8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71B64D5-2CBA-4079-BD2B-EC05EB5EF7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9117d1-b01f-4fbf-88a3-b8e19c44c4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187</Words>
  <Application>Microsoft Office PowerPoint</Application>
  <PresentationFormat>Breitbild</PresentationFormat>
  <Paragraphs>89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Kondensstreifen</vt:lpstr>
      <vt:lpstr>Das bin ich!</vt:lpstr>
      <vt:lpstr>Persönliche Angaben</vt:lpstr>
      <vt:lpstr>Family </vt:lpstr>
      <vt:lpstr>Meine Hobbys</vt:lpstr>
      <vt:lpstr>So schätze ich mich ein</vt:lpstr>
      <vt:lpstr>todesangst</vt:lpstr>
      <vt:lpstr>Da war ich schon</vt:lpstr>
      <vt:lpstr>Fragen</vt:lpstr>
      <vt:lpstr>Danke</vt:lpstr>
    </vt:vector>
  </TitlesOfParts>
  <Company>EduBox GmbH</Company>
  <LinksUpToDate>false</LinksUpToDate>
  <SharedDoc>false</SharedDoc>
  <HyperlinkBase>https://kfk.edubox.ch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bin ich!</dc:title>
  <dc:subject>Präsentation mit PowerPoint</dc:subject>
  <dc:creator>Mike Glanzmann</dc:creator>
  <cp:lastModifiedBy>Nashwan Wisam Jawad Byati</cp:lastModifiedBy>
  <cp:revision>18</cp:revision>
  <dcterms:created xsi:type="dcterms:W3CDTF">2018-04-08T06:14:44Z</dcterms:created>
  <dcterms:modified xsi:type="dcterms:W3CDTF">2023-02-22T08:12:36Z</dcterms:modified>
  <cp:category>Klick für Klick zum ECDL</cp:category>
  <cp:contentStatus>Produktiv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0x010100D09ED48E30B13B4A81B5763C69CCBC7A</vt:lpwstr>
  </property>
</Properties>
</file>