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FC6D8B-A9BA-4056-811A-3AF3BCE96DB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8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15/04/2013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46222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15/04/2013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020397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15/04/2013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89361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15/04/2013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455035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15/04/2013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814936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15/04/2013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773378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15/04/2013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573336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15/04/2013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827127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15/04/2013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42241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15/04/2013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05058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669-23AF-48B5-ACD1-2C0C3437D90C}" type="datetimeFigureOut">
              <a:rPr lang="fr-FR" smtClean="0"/>
              <a:t>15/04/2013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650719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77669-23AF-48B5-ACD1-2C0C3437D90C}" type="datetimeFigureOut">
              <a:rPr lang="fr-FR" smtClean="0"/>
              <a:t>15/04/2013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2B9FD-AA5A-44EF-90ED-50F4A9F182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276600"/>
            <a:ext cx="7543800" cy="2971800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Jeu de stratégie sur </a:t>
            </a:r>
            <a:r>
              <a:rPr lang="fr-FR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fr-F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 </a:t>
            </a:r>
          </a:p>
          <a:p>
            <a:r>
              <a:rPr lang="fr-F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Benjamin </a:t>
            </a:r>
            <a:r>
              <a:rPr lang="fr-FR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Businaro</a:t>
            </a:r>
            <a:endParaRPr lang="fr-FR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Quentin </a:t>
            </a:r>
            <a:r>
              <a:rPr lang="fr-FR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Leffray</a:t>
            </a:r>
            <a:endParaRPr lang="fr-FR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Alexandre Teisseire</a:t>
            </a:r>
          </a:p>
          <a:p>
            <a:r>
              <a:rPr lang="fr-F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Benjamin </a:t>
            </a:r>
            <a:r>
              <a:rPr lang="fr-FR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Tourou</a:t>
            </a:r>
            <a:endParaRPr lang="fr-FR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C:\Users\busina_b\Downloads\Epitech-2011-bitmaps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66268"/>
            <a:ext cx="1981200" cy="7206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usina_b\Downloads\gd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943600"/>
            <a:ext cx="4267200" cy="9276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busina_b\Pictures\kab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-671680"/>
            <a:ext cx="7467600" cy="44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6504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Bilan du projet 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818" y="6477000"/>
            <a:ext cx="37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9</a:t>
            </a:r>
            <a:r>
              <a:rPr lang="fr-FR" sz="2000" dirty="0" smtClean="0"/>
              <a:t>  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Nouvelle technologie</a:t>
            </a:r>
          </a:p>
          <a:p>
            <a:r>
              <a:rPr lang="fr-FR" dirty="0" smtClean="0"/>
              <a:t>Nouvelle plateforme</a:t>
            </a:r>
          </a:p>
          <a:p>
            <a:r>
              <a:rPr lang="fr-FR" dirty="0" smtClean="0"/>
              <a:t>Développement d’un jeu complet</a:t>
            </a:r>
          </a:p>
          <a:p>
            <a:r>
              <a:rPr lang="fr-FR" dirty="0"/>
              <a:t>P</a:t>
            </a:r>
            <a:r>
              <a:rPr lang="fr-FR" dirty="0" smtClean="0"/>
              <a:t>rojet de longue durée</a:t>
            </a:r>
          </a:p>
          <a:p>
            <a:r>
              <a:rPr lang="fr-FR" dirty="0" smtClean="0"/>
              <a:t>Contributions d’autres étudiants</a:t>
            </a:r>
          </a:p>
          <a:p>
            <a:pPr lvl="1"/>
            <a:r>
              <a:rPr lang="fr-FR" dirty="0" smtClean="0"/>
              <a:t>Tests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194205551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Court </a:t>
            </a:r>
            <a:r>
              <a:rPr lang="fr-FR" dirty="0" smtClean="0"/>
              <a:t>terme</a:t>
            </a:r>
            <a:r>
              <a:rPr lang="en-US" dirty="0" smtClean="0"/>
              <a:t> :</a:t>
            </a:r>
          </a:p>
          <a:p>
            <a:pPr lvl="1"/>
            <a:r>
              <a:rPr lang="fr-FR" dirty="0" smtClean="0"/>
              <a:t>Déploiement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store</a:t>
            </a:r>
            <a:endParaRPr lang="en-US" dirty="0"/>
          </a:p>
          <a:p>
            <a:r>
              <a:rPr lang="fr-FR" dirty="0" smtClean="0"/>
              <a:t>Moyen</a:t>
            </a:r>
            <a:r>
              <a:rPr lang="en-US" dirty="0" smtClean="0"/>
              <a:t> </a:t>
            </a:r>
            <a:r>
              <a:rPr lang="en-US" dirty="0" err="1" smtClean="0"/>
              <a:t>terme</a:t>
            </a:r>
            <a:r>
              <a:rPr lang="en-US" dirty="0" smtClean="0"/>
              <a:t> :</a:t>
            </a:r>
            <a:endParaRPr lang="fr-FR" dirty="0" smtClean="0"/>
          </a:p>
          <a:p>
            <a:pPr lvl="1"/>
            <a:r>
              <a:rPr lang="fr-FR" dirty="0" smtClean="0"/>
              <a:t>Concept attrayant selon les utilisateurs tests</a:t>
            </a:r>
          </a:p>
          <a:p>
            <a:pPr lvl="2"/>
            <a:r>
              <a:rPr lang="fr-FR" dirty="0" smtClean="0"/>
              <a:t>Envie d’aller plus loin</a:t>
            </a:r>
          </a:p>
          <a:p>
            <a:pPr lvl="1"/>
            <a:r>
              <a:rPr lang="fr-FR" dirty="0" smtClean="0"/>
              <a:t>Développement ultérieur possible</a:t>
            </a:r>
          </a:p>
          <a:p>
            <a:pPr lvl="2"/>
            <a:r>
              <a:rPr lang="fr-FR" dirty="0" smtClean="0"/>
              <a:t>Temps libre ou reprise</a:t>
            </a:r>
            <a:endParaRPr lang="fr-FR" dirty="0"/>
          </a:p>
        </p:txBody>
      </p:sp>
      <p:pic>
        <p:nvPicPr>
          <p:cNvPr id="4" name="Picture 3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Avenir du projet 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818" y="6477000"/>
            <a:ext cx="3762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10 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569014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818" y="6477000"/>
            <a:ext cx="382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11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pic>
        <p:nvPicPr>
          <p:cNvPr id="9" name="Picture 3" descr="C:\Users\busina_b\Downloads\Epitech-2011-bitmaps-transpa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2" y="4121979"/>
            <a:ext cx="4019010" cy="146191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busina_b\Downloads\gdl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21775"/>
            <a:ext cx="8656328" cy="18818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busina_b\Pictures\kaboo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467600" cy="44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02964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818" y="6477000"/>
            <a:ext cx="382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12 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pic>
        <p:nvPicPr>
          <p:cNvPr id="2050" name="Picture 2" descr="C:\Users\busina_b\Pictures\question-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295400"/>
            <a:ext cx="5251450" cy="50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4382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2860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usina_b\Pictures\k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454" y="2362200"/>
            <a:ext cx="9014746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err="1"/>
              <a:t>Pr</a:t>
            </a:r>
            <a:r>
              <a:rPr lang="fr-FR" dirty="0"/>
              <a:t>é</a:t>
            </a:r>
            <a:r>
              <a:rPr lang="en-US" dirty="0" err="1" smtClean="0"/>
              <a:t>sentation</a:t>
            </a:r>
            <a:endParaRPr lang="en-US" dirty="0"/>
          </a:p>
          <a:p>
            <a:r>
              <a:rPr lang="en-US" dirty="0" err="1" smtClean="0"/>
              <a:t>Origines</a:t>
            </a:r>
            <a:endParaRPr lang="en-US" dirty="0"/>
          </a:p>
          <a:p>
            <a:r>
              <a:rPr lang="en-US" dirty="0" smtClean="0"/>
              <a:t>Gameplay</a:t>
            </a:r>
            <a:endParaRPr lang="en-US" dirty="0"/>
          </a:p>
          <a:p>
            <a:r>
              <a:rPr lang="en-US" dirty="0" err="1" smtClean="0"/>
              <a:t>Bilan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 smtClean="0"/>
          </a:p>
          <a:p>
            <a:r>
              <a:rPr lang="en-US" dirty="0" err="1" smtClean="0"/>
              <a:t>Avenir</a:t>
            </a:r>
            <a:r>
              <a:rPr lang="en-US" dirty="0" smtClean="0"/>
              <a:t> </a:t>
            </a:r>
            <a:r>
              <a:rPr lang="en-US" dirty="0"/>
              <a:t>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18" y="6477000"/>
            <a:ext cx="37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 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357806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2860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81" y="76200"/>
            <a:ext cx="8229600" cy="114300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fr-FR" dirty="0" smtClean="0"/>
              <a:t>Jeu de stratégie et de réflexion</a:t>
            </a:r>
          </a:p>
          <a:p>
            <a:r>
              <a:rPr lang="fr-FR" dirty="0" smtClean="0"/>
              <a:t>Plateformes </a:t>
            </a:r>
            <a:r>
              <a:rPr lang="fr-FR" dirty="0" err="1" smtClean="0"/>
              <a:t>Android</a:t>
            </a:r>
            <a:endParaRPr lang="fr-FR" dirty="0" smtClean="0"/>
          </a:p>
          <a:p>
            <a:r>
              <a:rPr lang="fr-FR" dirty="0" smtClean="0"/>
              <a:t>Technologies :</a:t>
            </a:r>
          </a:p>
          <a:p>
            <a:pPr lvl="1"/>
            <a:r>
              <a:rPr lang="fr-FR" dirty="0" err="1" smtClean="0"/>
              <a:t>MonoGame</a:t>
            </a:r>
            <a:endParaRPr lang="fr-FR" dirty="0"/>
          </a:p>
          <a:p>
            <a:pPr lvl="1"/>
            <a:r>
              <a:rPr lang="fr-FR" dirty="0" smtClean="0"/>
              <a:t>Mono for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Langage C#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18" y="6477000"/>
            <a:ext cx="37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2</a:t>
            </a:r>
            <a:r>
              <a:rPr lang="fr-FR" sz="2000" dirty="0" smtClean="0"/>
              <a:t>  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pic>
        <p:nvPicPr>
          <p:cNvPr id="3074" name="Picture 2" descr="C:\Users\busina_b\Downloads\MonogameLogo512x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3" y="4062413"/>
            <a:ext cx="1652587" cy="1652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usina_b\Downloads\devic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463281" cy="2330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busina_b\Downloads\android_logo2_2000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6667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2860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Kaboom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0818" y="6477000"/>
            <a:ext cx="37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3  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pic>
        <p:nvPicPr>
          <p:cNvPr id="7" name="Picture 10" descr="C:\Users\busina_b\Pictures\kab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3320"/>
            <a:ext cx="7467600" cy="44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70259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2860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Origines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fr-FR" dirty="0" smtClean="0"/>
              <a:t>Inspirations</a:t>
            </a:r>
          </a:p>
          <a:p>
            <a:pPr lvl="1"/>
            <a:r>
              <a:rPr lang="fr-FR" dirty="0" smtClean="0"/>
              <a:t>Puzzle </a:t>
            </a:r>
            <a:r>
              <a:rPr lang="fr-FR" dirty="0" err="1" smtClean="0"/>
              <a:t>games</a:t>
            </a:r>
            <a:endParaRPr lang="fr-FR" dirty="0" smtClean="0"/>
          </a:p>
          <a:p>
            <a:pPr lvl="1"/>
            <a:r>
              <a:rPr lang="fr-FR" dirty="0" err="1" smtClean="0"/>
              <a:t>Bomberman</a:t>
            </a:r>
            <a:r>
              <a:rPr lang="fr-FR" dirty="0" smtClean="0"/>
              <a:t> (explosions en chaines)</a:t>
            </a:r>
          </a:p>
          <a:p>
            <a:pPr lvl="1"/>
            <a:r>
              <a:rPr lang="fr-FR" dirty="0" err="1" smtClean="0"/>
              <a:t>Magicka</a:t>
            </a:r>
            <a:r>
              <a:rPr lang="fr-FR" dirty="0" smtClean="0"/>
              <a:t> (combinaisons)</a:t>
            </a:r>
          </a:p>
          <a:p>
            <a:r>
              <a:rPr lang="fr-FR" dirty="0" smtClean="0"/>
              <a:t>Casse tête sur plusieurs tours</a:t>
            </a:r>
          </a:p>
          <a:p>
            <a:r>
              <a:rPr lang="fr-FR" dirty="0" err="1" smtClean="0"/>
              <a:t>Gameplay</a:t>
            </a:r>
            <a:r>
              <a:rPr lang="fr-FR" dirty="0" smtClean="0"/>
              <a:t> addictif</a:t>
            </a:r>
          </a:p>
          <a:p>
            <a:r>
              <a:rPr lang="fr-FR" dirty="0" smtClean="0"/>
              <a:t>Ouvert </a:t>
            </a:r>
            <a:r>
              <a:rPr lang="en-US"/>
              <a:t>à</a:t>
            </a:r>
            <a:r>
              <a:rPr lang="fr-FR" smtClean="0"/>
              <a:t> </a:t>
            </a:r>
            <a:r>
              <a:rPr lang="fr-FR" dirty="0" smtClean="0"/>
              <a:t>tous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0818" y="6477000"/>
            <a:ext cx="37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  <a:r>
              <a:rPr lang="fr-FR" sz="2000" dirty="0" smtClean="0"/>
              <a:t>  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pic>
        <p:nvPicPr>
          <p:cNvPr id="4098" name="Picture 2" descr="C:\Users\busina_b\Downloads\Magick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5410201"/>
            <a:ext cx="2714362" cy="653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usina_b\Downloads\Bomberman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95800"/>
            <a:ext cx="2594505" cy="721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Origines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1950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Objectif : rejoindre l’arrivée</a:t>
            </a:r>
          </a:p>
          <a:p>
            <a:r>
              <a:rPr lang="fr-FR" dirty="0" smtClean="0"/>
              <a:t>Réactions en chaine</a:t>
            </a:r>
          </a:p>
          <a:p>
            <a:r>
              <a:rPr lang="fr-FR" dirty="0" smtClean="0"/>
              <a:t>Checkpoint (détonateur)</a:t>
            </a:r>
          </a:p>
          <a:p>
            <a:r>
              <a:rPr lang="fr-FR" dirty="0" smtClean="0"/>
              <a:t>Nombre de tours limité</a:t>
            </a:r>
          </a:p>
          <a:p>
            <a:r>
              <a:rPr lang="fr-FR" dirty="0" smtClean="0"/>
              <a:t>Score</a:t>
            </a:r>
          </a:p>
          <a:p>
            <a:pPr lvl="1">
              <a:buFontTx/>
              <a:buChar char="-"/>
            </a:pPr>
            <a:r>
              <a:rPr lang="fr-FR" dirty="0" smtClean="0"/>
              <a:t>Caisses détruites</a:t>
            </a:r>
          </a:p>
          <a:p>
            <a:pPr lvl="1">
              <a:buFontTx/>
              <a:buChar char="-"/>
            </a:pPr>
            <a:r>
              <a:rPr lang="fr-FR" dirty="0" smtClean="0"/>
              <a:t>Checkpoint découvert</a:t>
            </a:r>
          </a:p>
          <a:p>
            <a:pPr lvl="1">
              <a:buFontTx/>
              <a:buChar char="-"/>
            </a:pPr>
            <a:r>
              <a:rPr lang="fr-FR" dirty="0" smtClean="0"/>
              <a:t>Minimum de tours</a:t>
            </a:r>
          </a:p>
          <a:p>
            <a:pPr lvl="1">
              <a:buFontTx/>
              <a:buChar char="-"/>
            </a:pPr>
            <a:r>
              <a:rPr lang="fr-FR" dirty="0" smtClean="0"/>
              <a:t>Minimum de bombes</a:t>
            </a:r>
            <a:endParaRPr lang="fr-FR" dirty="0"/>
          </a:p>
        </p:txBody>
      </p:sp>
      <p:pic>
        <p:nvPicPr>
          <p:cNvPr id="5" name="Picture 4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Gameplay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10818" y="6477000"/>
            <a:ext cx="37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</a:t>
            </a:r>
            <a:r>
              <a:rPr lang="fr-FR" sz="2000" dirty="0" smtClean="0"/>
              <a:t>  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pic>
        <p:nvPicPr>
          <p:cNvPr id="5123" name="Picture 3" descr="C:\Users\busina_b\Pictures\b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4229100"/>
            <a:ext cx="1714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busina_b\Pictures\cais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4229100"/>
            <a:ext cx="1714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busina_b\Pictures\c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714500"/>
            <a:ext cx="1714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busina_b\Pictures\go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652" y="1714500"/>
            <a:ext cx="1714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57996" y="3352800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Checkpoint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7797327" y="3352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But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6021432" y="586661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Caisse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096000" y="685800"/>
            <a:ext cx="27831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7823393" y="586661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</a:t>
            </a:r>
            <a:endParaRPr lang="fr-FR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352800" y="419100"/>
            <a:ext cx="83494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But du jeu 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6724918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Gameplay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10818" y="6477000"/>
            <a:ext cx="37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6  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6096000" y="685800"/>
            <a:ext cx="27831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352800" y="419100"/>
            <a:ext cx="83494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Bombes</a:t>
            </a:r>
            <a:endParaRPr lang="fr-FR" sz="4000" dirty="0"/>
          </a:p>
        </p:txBody>
      </p:sp>
      <p:sp>
        <p:nvSpPr>
          <p:cNvPr id="14" name="Rectangle 13"/>
          <p:cNvSpPr/>
          <p:nvPr/>
        </p:nvSpPr>
        <p:spPr>
          <a:xfrm>
            <a:off x="172377" y="4770863"/>
            <a:ext cx="4628224" cy="1371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72376" y="3399263"/>
            <a:ext cx="8799248" cy="1371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72376" y="2027663"/>
            <a:ext cx="8799248" cy="13716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972978" y="4923263"/>
            <a:ext cx="3998646" cy="1371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2413" y="1905000"/>
            <a:ext cx="94818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Niv</a:t>
            </a:r>
            <a:r>
              <a:rPr lang="fr-FR" dirty="0" smtClean="0">
                <a:solidFill>
                  <a:schemeClr val="tx1"/>
                </a:solidFill>
              </a:rPr>
              <a:t>. 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413" y="3172522"/>
            <a:ext cx="94818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Niv</a:t>
            </a:r>
            <a:r>
              <a:rPr lang="fr-FR" dirty="0" smtClean="0">
                <a:solidFill>
                  <a:schemeClr val="tx1"/>
                </a:solidFill>
              </a:rPr>
              <a:t>. 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413" y="4618463"/>
            <a:ext cx="94818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Niv</a:t>
            </a:r>
            <a:r>
              <a:rPr lang="fr-FR" dirty="0" smtClean="0">
                <a:solidFill>
                  <a:schemeClr val="tx1"/>
                </a:solidFill>
              </a:rPr>
              <a:t>. 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3400" y="5837663"/>
            <a:ext cx="94818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Env.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7400" y="2983468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Carré</a:t>
            </a:r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4412544" y="29834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Ligne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6779639" y="298346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Angle</a:t>
            </a:r>
            <a:endParaRPr lang="fr-FR" dirty="0"/>
          </a:p>
        </p:txBody>
      </p:sp>
      <p:sp>
        <p:nvSpPr>
          <p:cNvPr id="34" name="TextBox 33"/>
          <p:cNvSpPr txBox="1"/>
          <p:nvPr/>
        </p:nvSpPr>
        <p:spPr>
          <a:xfrm>
            <a:off x="1590723" y="4431268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Carré Supérieur</a:t>
            </a:r>
            <a:endParaRPr lang="fr-FR" dirty="0"/>
          </a:p>
        </p:txBody>
      </p:sp>
      <p:sp>
        <p:nvSpPr>
          <p:cNvPr id="35" name="TextBox 34"/>
          <p:cNvSpPr txBox="1"/>
          <p:nvPr/>
        </p:nvSpPr>
        <p:spPr>
          <a:xfrm>
            <a:off x="4083126" y="44312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Bombe en H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6495390" y="443126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Bombe en X</a:t>
            </a:r>
            <a:endParaRPr lang="fr-FR" dirty="0"/>
          </a:p>
        </p:txBody>
      </p:sp>
      <p:sp>
        <p:nvSpPr>
          <p:cNvPr id="46" name="TextBox 45"/>
          <p:cNvSpPr txBox="1"/>
          <p:nvPr/>
        </p:nvSpPr>
        <p:spPr>
          <a:xfrm>
            <a:off x="2233353" y="580286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Ultime</a:t>
            </a:r>
            <a:endParaRPr lang="fr-FR" dirty="0"/>
          </a:p>
        </p:txBody>
      </p:sp>
      <p:sp>
        <p:nvSpPr>
          <p:cNvPr id="47" name="TextBox 46"/>
          <p:cNvSpPr txBox="1"/>
          <p:nvPr/>
        </p:nvSpPr>
        <p:spPr>
          <a:xfrm>
            <a:off x="6006835" y="5879068"/>
            <a:ext cx="16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TNT</a:t>
            </a:r>
            <a:endParaRPr lang="fr-FR" dirty="0"/>
          </a:p>
        </p:txBody>
      </p:sp>
      <p:pic>
        <p:nvPicPr>
          <p:cNvPr id="1026" name="Picture 2" descr="C:\Users\busina_b\Pictures\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891" y="3504814"/>
            <a:ext cx="839383" cy="8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usina_b\Pictures\a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417" y="2125181"/>
            <a:ext cx="839383" cy="8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usina_b\Pictures\bs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71" y="3572981"/>
            <a:ext cx="839383" cy="8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usina_b\Pictures\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9" y="3506301"/>
            <a:ext cx="839383" cy="8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usina_b\Pictures\l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129263"/>
            <a:ext cx="839383" cy="8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usina_b\Pictures\sq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72" y="2129262"/>
            <a:ext cx="839383" cy="8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usina_b\Pictures\ulti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944581"/>
            <a:ext cx="839383" cy="8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usina_b\Pictures\tn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68" y="5029200"/>
            <a:ext cx="885498" cy="86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5234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 descr="C:\Users\busina_b\Pictures\s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76" y="1915808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Equal 55"/>
          <p:cNvSpPr/>
          <p:nvPr/>
        </p:nvSpPr>
        <p:spPr>
          <a:xfrm>
            <a:off x="6102637" y="5377148"/>
            <a:ext cx="471311" cy="499200"/>
          </a:xfrm>
          <a:prstGeom prst="mathEqua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Plus 56"/>
          <p:cNvSpPr/>
          <p:nvPr/>
        </p:nvSpPr>
        <p:spPr>
          <a:xfrm>
            <a:off x="7547063" y="5320088"/>
            <a:ext cx="533400" cy="541020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Gameplay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0818" y="6477000"/>
            <a:ext cx="3743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7  </a:t>
            </a:r>
            <a:r>
              <a:rPr lang="fr-FR" dirty="0" smtClean="0"/>
              <a:t> 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6096000" y="685800"/>
            <a:ext cx="27831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09144" y="419100"/>
            <a:ext cx="83494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</a:t>
            </a:r>
            <a:r>
              <a:rPr lang="fr-FR" sz="4000" dirty="0" smtClean="0"/>
              <a:t>ssociations</a:t>
            </a:r>
            <a:endParaRPr lang="fr-FR" sz="4000" dirty="0"/>
          </a:p>
        </p:txBody>
      </p:sp>
      <p:sp>
        <p:nvSpPr>
          <p:cNvPr id="16" name="Equal 15"/>
          <p:cNvSpPr/>
          <p:nvPr/>
        </p:nvSpPr>
        <p:spPr>
          <a:xfrm>
            <a:off x="6102639" y="1971008"/>
            <a:ext cx="471311" cy="499200"/>
          </a:xfrm>
          <a:prstGeom prst="mathEqua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Plus 17"/>
          <p:cNvSpPr/>
          <p:nvPr/>
        </p:nvSpPr>
        <p:spPr>
          <a:xfrm>
            <a:off x="7547065" y="1913948"/>
            <a:ext cx="533400" cy="541020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qual 25"/>
          <p:cNvSpPr/>
          <p:nvPr/>
        </p:nvSpPr>
        <p:spPr>
          <a:xfrm>
            <a:off x="6102639" y="3101366"/>
            <a:ext cx="471311" cy="499200"/>
          </a:xfrm>
          <a:prstGeom prst="mathEqua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Plus 26"/>
          <p:cNvSpPr/>
          <p:nvPr/>
        </p:nvSpPr>
        <p:spPr>
          <a:xfrm>
            <a:off x="7547065" y="3044306"/>
            <a:ext cx="533400" cy="541020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qual 44"/>
          <p:cNvSpPr/>
          <p:nvPr/>
        </p:nvSpPr>
        <p:spPr>
          <a:xfrm>
            <a:off x="6102638" y="4229126"/>
            <a:ext cx="471311" cy="499200"/>
          </a:xfrm>
          <a:prstGeom prst="mathEqua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6" name="Plus 45"/>
          <p:cNvSpPr/>
          <p:nvPr/>
        </p:nvSpPr>
        <p:spPr>
          <a:xfrm>
            <a:off x="7547064" y="4172066"/>
            <a:ext cx="533400" cy="541020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4419600" cy="449580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Augmente les bombes</a:t>
            </a:r>
          </a:p>
          <a:p>
            <a:pPr lvl="1"/>
            <a:r>
              <a:rPr lang="fr-FR" dirty="0" smtClean="0"/>
              <a:t>Nouveaux patterns</a:t>
            </a:r>
          </a:p>
          <a:p>
            <a:r>
              <a:rPr lang="fr-FR" dirty="0" smtClean="0"/>
              <a:t>Atouts stratégique</a:t>
            </a:r>
          </a:p>
          <a:p>
            <a:r>
              <a:rPr lang="fr-FR" dirty="0" smtClean="0"/>
              <a:t>Force la </a:t>
            </a:r>
            <a:r>
              <a:rPr lang="fr-FR" dirty="0" err="1" smtClean="0"/>
              <a:t>reflexion</a:t>
            </a:r>
            <a:endParaRPr lang="fr-FR" dirty="0"/>
          </a:p>
        </p:txBody>
      </p:sp>
      <p:pic>
        <p:nvPicPr>
          <p:cNvPr id="37" name="Picture 2" descr="C:\Users\busina_b\Pictures\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811" y="4103486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busina_b\Pictures\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76" y="4118726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C:\Users\busina_b\Pictures\bsq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36" y="1860608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busina_b\Pictures\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36" y="3010016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C:\Users\busina_b\Pictures\l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76" y="2980748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C:\Users\busina_b\Pictures\s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10" y="1903469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C:\Users\busina_b\Pictures\ulti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811" y="5241348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usina_b\Pictures\l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10" y="4108508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7" descr="C:\Users\busina_b\Pictures\s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10" y="2990966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7" descr="C:\Users\busina_b\Pictures\s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10" y="5256530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busina_b\Pictures\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76" y="5266748"/>
            <a:ext cx="60439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42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8903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Un pack de d</a:t>
            </a:r>
            <a:r>
              <a:rPr lang="fr-FR" dirty="0" smtClean="0"/>
              <a:t>é</a:t>
            </a:r>
            <a:r>
              <a:rPr lang="en-US" dirty="0" smtClean="0"/>
              <a:t>part de 28 </a:t>
            </a:r>
            <a:r>
              <a:rPr lang="en-US" dirty="0" err="1" smtClean="0"/>
              <a:t>niveaux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8 </a:t>
            </a:r>
            <a:r>
              <a:rPr lang="en-US" dirty="0" err="1" smtClean="0"/>
              <a:t>tutoriels</a:t>
            </a:r>
            <a:endParaRPr lang="en-US" dirty="0" smtClean="0"/>
          </a:p>
          <a:p>
            <a:pPr lvl="1"/>
            <a:r>
              <a:rPr lang="en-US" dirty="0" smtClean="0"/>
              <a:t>9 </a:t>
            </a:r>
            <a:r>
              <a:rPr lang="en-US" dirty="0" err="1" smtClean="0"/>
              <a:t>faciles</a:t>
            </a:r>
            <a:endParaRPr lang="en-US" dirty="0" smtClean="0"/>
          </a:p>
          <a:p>
            <a:pPr lvl="1"/>
            <a:r>
              <a:rPr lang="en-US" dirty="0" smtClean="0"/>
              <a:t>8 m</a:t>
            </a:r>
            <a:r>
              <a:rPr lang="fr-FR" dirty="0"/>
              <a:t>é</a:t>
            </a:r>
            <a:r>
              <a:rPr lang="en-US" dirty="0" err="1"/>
              <a:t>diums</a:t>
            </a:r>
            <a:endParaRPr lang="en-US" dirty="0"/>
          </a:p>
          <a:p>
            <a:pPr lvl="1"/>
            <a:r>
              <a:rPr lang="en-US" dirty="0" smtClean="0"/>
              <a:t>3 </a:t>
            </a:r>
            <a:r>
              <a:rPr lang="en-US" dirty="0" err="1" smtClean="0"/>
              <a:t>difficiles</a:t>
            </a:r>
            <a:endParaRPr lang="en-US" dirty="0" smtClean="0"/>
          </a:p>
          <a:p>
            <a:endParaRPr lang="fr-FR" dirty="0"/>
          </a:p>
        </p:txBody>
      </p:sp>
      <p:pic>
        <p:nvPicPr>
          <p:cNvPr id="4" name="Picture 3" descr="C:\Users\busina_b\Documents\PFA\PFA\Kaboom\Resources\Drawable\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" y="209490"/>
            <a:ext cx="86143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70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Contenu de l’application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818" y="6477000"/>
            <a:ext cx="37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8</a:t>
            </a:r>
            <a:r>
              <a:rPr lang="fr-FR" sz="2000" dirty="0" smtClean="0"/>
              <a:t>   </a:t>
            </a:r>
            <a:r>
              <a:rPr lang="fr-FR" dirty="0" smtClean="0"/>
              <a:t> </a:t>
            </a:r>
            <a:r>
              <a:rPr lang="fr-FR" sz="1600" dirty="0" err="1" smtClean="0"/>
              <a:t>Kaboom</a:t>
            </a:r>
            <a:r>
              <a:rPr lang="fr-FR" sz="1600" dirty="0" smtClean="0"/>
              <a:t> – Jeu de stratégie sur </a:t>
            </a:r>
            <a:r>
              <a:rPr lang="fr-FR" sz="1600" dirty="0" err="1" smtClean="0"/>
              <a:t>Android</a:t>
            </a:r>
            <a:endParaRPr lang="fr-FR" sz="1600" dirty="0"/>
          </a:p>
        </p:txBody>
      </p:sp>
      <p:pic>
        <p:nvPicPr>
          <p:cNvPr id="3074" name="Picture 2" descr="C:\Users\busina_b\Desktop\screen\IMG_20130414_19245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71800"/>
            <a:ext cx="5242560" cy="32766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06210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318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Sommaire</vt:lpstr>
      <vt:lpstr>Introduction</vt:lpstr>
      <vt:lpstr>Présentation de Kaboom</vt:lpstr>
      <vt:lpstr>Origines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busina_b</dc:creator>
  <cp:lastModifiedBy>Fiahil</cp:lastModifiedBy>
  <cp:revision>29</cp:revision>
  <dcterms:created xsi:type="dcterms:W3CDTF">2013-04-09T19:54:52Z</dcterms:created>
  <dcterms:modified xsi:type="dcterms:W3CDTF">2013-04-15T17:11:11Z</dcterms:modified>
</cp:coreProperties>
</file>