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86742" y="3923028"/>
            <a:ext cx="7782532" cy="1086237"/>
          </a:xfrm>
        </p:spPr>
        <p:txBody>
          <a:bodyPr/>
          <a:lstStyle/>
          <a:p>
            <a:r>
              <a:rPr lang="cs-CZ" dirty="0" smtClean="0"/>
              <a:t>Daniel Doskočil, Kateřina Fialová, Ondřej Partl, Jiří Zelenka</a:t>
            </a:r>
            <a:endParaRPr lang="cs-CZ" dirty="0"/>
          </a:p>
        </p:txBody>
      </p:sp>
      <p:pic>
        <p:nvPicPr>
          <p:cNvPr id="4" name="Obráze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36" y="2168234"/>
            <a:ext cx="5449033" cy="10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LOGOS POLYTECHNIKOS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Školní časopis</a:t>
            </a:r>
          </a:p>
          <a:p>
            <a:endParaRPr lang="cs-CZ" dirty="0"/>
          </a:p>
          <a:p>
            <a:r>
              <a:rPr lang="cs-CZ" dirty="0" smtClean="0"/>
              <a:t>Vývoj aplikace – tvorba časopisu</a:t>
            </a:r>
          </a:p>
          <a:p>
            <a:endParaRPr lang="cs-CZ" dirty="0"/>
          </a:p>
          <a:p>
            <a:r>
              <a:rPr lang="cs-CZ" dirty="0" smtClean="0"/>
              <a:t>Řízení softwarových projektů – </a:t>
            </a:r>
            <a:r>
              <a:rPr lang="cs-CZ" dirty="0" err="1" smtClean="0"/>
              <a:t>SeeNowDo</a:t>
            </a:r>
            <a:r>
              <a:rPr lang="cs-CZ" dirty="0" smtClean="0"/>
              <a:t>, </a:t>
            </a:r>
            <a:r>
              <a:rPr lang="cs-CZ" dirty="0" err="1" smtClean="0"/>
              <a:t>GitHub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SPRINT 1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61070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8</TotalTime>
  <Words>29</Words>
  <Application>Microsoft Office PowerPoint</Application>
  <PresentationFormat>Širokoúhlá obrazovka</PresentationFormat>
  <Paragraphs>9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Prezentace aplikace PowerPoint</vt:lpstr>
      <vt:lpstr>LOGOS POLYTECHNIKOS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Partl</dc:creator>
  <cp:lastModifiedBy>Ondřej Partl</cp:lastModifiedBy>
  <cp:revision>1</cp:revision>
  <dcterms:created xsi:type="dcterms:W3CDTF">2017-11-20T11:02:14Z</dcterms:created>
  <dcterms:modified xsi:type="dcterms:W3CDTF">2017-11-20T11:10:14Z</dcterms:modified>
</cp:coreProperties>
</file>