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F8A6902-FED2-4537-9077-A8531CE45E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9365B4-6930-417E-8709-B8772381A8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B5B22-A7B2-4130-8AE2-5FFCBE3AF86C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F3D0EC-304A-4CD1-88B7-DF705446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2B3A1B-1420-493A-94A6-9C76BD42DA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87324-69B8-4771-8281-FF1E1C898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834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54D6A-3ACA-4FCA-B71C-03959F66AEC6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ECC63-B914-418B-A386-EC5C630C42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57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3BB232-CE8A-4502-B2BF-969283798BA5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3CA2-5265-4565-BCD5-A1101C8BD776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D48C-1F85-4AD4-B007-AFAAD902AA4F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8268-80A8-4EC7-999B-D63396FC052C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484C-C755-4071-B463-2C6D60B5A39A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686E-00A1-4160-ADE6-B8EF9D97E2F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F357-9486-46E9-8E7C-4B14DFDC426A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E11E-7771-4CDC-83F0-097CCC2C907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8AE-5317-44B4-BB2A-346B629150E6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6D73-EACC-4F88-B324-DB3FB08BBA0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6FD2-5E26-45AE-B5F4-C5BBB6D9FCE8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0682-595E-4B83-9774-E20B065CE6FA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EF9E-D060-4A9E-9EA0-E29010C1B922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72DC-E4CE-456C-B03D-0DFC0E4C971C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165D-3051-4F0B-A6A7-C034BCE87D02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8908-EBA6-4404-8BE2-4DFBC8E4645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8BB-DA57-4907-90F2-25798B12B228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E1E5-D963-4562-884B-E6EEE99C8307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AIFTech - 2018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252A9-3B2C-4F61-8246-9A889BDC0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AIFTEch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BFC2EC-22EE-4019-A556-8DFA18107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de gestão de igrejas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EED9E41-A84B-421E-A0E1-16DAF3C2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A9AD-048E-4FD2-9D24-6E6F0DB72207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1B0EF54-D97F-4858-A9CC-5EC5886C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6295AC9-2648-46A7-8FCA-062BCA4A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66" y="2914078"/>
            <a:ext cx="612649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34CF3-0179-41B7-91BC-A7711F42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membros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36A7B3-9FD6-40B8-9714-94A58BD3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15978"/>
            <a:ext cx="9905999" cy="3575223"/>
          </a:xfrm>
        </p:spPr>
        <p:txBody>
          <a:bodyPr/>
          <a:lstStyle/>
          <a:p>
            <a:r>
              <a:rPr lang="pt-BR" dirty="0"/>
              <a:t>Detalhes</a:t>
            </a:r>
          </a:p>
          <a:p>
            <a:r>
              <a:rPr lang="pt-BR" dirty="0"/>
              <a:t>Edição</a:t>
            </a:r>
          </a:p>
          <a:p>
            <a:r>
              <a:rPr lang="pt-BR" dirty="0"/>
              <a:t>Parentesco</a:t>
            </a:r>
          </a:p>
          <a:p>
            <a:r>
              <a:rPr lang="pt-BR" dirty="0"/>
              <a:t>Movimentação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ED9E41-3215-4832-9850-616B12A7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6D73-EACC-4F88-B324-DB3FB08BBA0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7F3B0-0336-4122-B597-22000D31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06F5D4-0F02-4E89-A489-10371BA4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4445917"/>
            <a:ext cx="9905998" cy="11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90AC4-DC7F-4B65-8303-4A501D2A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9E78E-9C33-4D65-B5DB-D1DECA9F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Ajustes</a:t>
            </a:r>
          </a:p>
          <a:p>
            <a:r>
              <a:rPr lang="pt-BR" dirty="0"/>
              <a:t>Impressão</a:t>
            </a:r>
          </a:p>
          <a:p>
            <a:r>
              <a:rPr lang="pt-BR" dirty="0"/>
              <a:t>Detalhamento dos arquivos anexos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E0B024-DC25-42A5-85C7-BD1C81E8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6D73-EACC-4F88-B324-DB3FB08BBA0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BA6B2-A507-405A-A7D3-2C6CAC03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E9897F-F151-429F-A541-C5078532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923550"/>
            <a:ext cx="6997573" cy="9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E0BD7-CA3C-42CB-99F2-ED4035E4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6545A-467C-4EB9-A0D9-1444ED36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Filipe Vieira: (14) 99702-6905</a:t>
            </a:r>
          </a:p>
          <a:p>
            <a:r>
              <a:rPr lang="pt-BR" dirty="0"/>
              <a:t>Marlon Prieto: (14) 99784-8844</a:t>
            </a:r>
          </a:p>
          <a:p>
            <a:r>
              <a:rPr lang="pt-BR" dirty="0"/>
              <a:t>E-mail: aiftechbru@gmail.com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36713-04E9-4BF2-B18B-1FE163E0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6D73-EACC-4F88-B324-DB3FB08BBA0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3FC5E-D3BD-49C2-9FAD-1088BFB9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5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9EACC-FBC0-4197-B164-732E0B1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Missão, Visão e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580B5-BB21-49D5-956D-227FC4BE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Missão: Otimizar os processos de gestão de nossos parceiros comerciais através da tecnologia da informação</a:t>
            </a:r>
          </a:p>
          <a:p>
            <a:r>
              <a:rPr lang="pt-BR" dirty="0"/>
              <a:t>Visão: Ser referência em desenvolvimento de sistemas web-responsivos</a:t>
            </a:r>
          </a:p>
          <a:p>
            <a:r>
              <a:rPr lang="pt-BR" dirty="0"/>
              <a:t>Valores: Transparência, honestidade, meritocracia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4A8847-45B3-4786-A9FB-6E59FE0D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DBC2-490E-4697-AE36-A49B3B8C192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D4833-C713-4EE2-BBA5-D853AE2F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AIFTech</a:t>
            </a:r>
            <a:r>
              <a:rPr lang="en-US" dirty="0"/>
              <a:t> - 2018</a:t>
            </a:r>
          </a:p>
        </p:txBody>
      </p:sp>
    </p:spTree>
    <p:extLst>
      <p:ext uri="{BB962C8B-B14F-4D97-AF65-F5344CB8AC3E}">
        <p14:creationId xmlns:p14="http://schemas.microsoft.com/office/powerpoint/2010/main" val="235596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37752-4A29-4839-B845-7DD6BE34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34702-2682-476D-AEB8-1D646D45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Histórico da </a:t>
            </a:r>
            <a:r>
              <a:rPr lang="pt-BR" dirty="0" err="1"/>
              <a:t>membresia</a:t>
            </a:r>
            <a:endParaRPr lang="pt-BR" dirty="0"/>
          </a:p>
          <a:p>
            <a:r>
              <a:rPr lang="pt-BR" dirty="0"/>
              <a:t>Controle de documentos e atas</a:t>
            </a:r>
          </a:p>
          <a:p>
            <a:r>
              <a:rPr lang="pt-BR" dirty="0"/>
              <a:t>Otimização de rotinas</a:t>
            </a:r>
          </a:p>
          <a:p>
            <a:r>
              <a:rPr lang="pt-BR" dirty="0"/>
              <a:t>Controle financeiro (ainda em desenvolvimento)</a:t>
            </a:r>
          </a:p>
          <a:p>
            <a:r>
              <a:rPr lang="pt-BR" dirty="0"/>
              <a:t>Cadastro de patrimônio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8BBF0C-4862-4055-9005-61C69BFB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6D73-EACC-4F88-B324-DB3FB08BBA0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6D250A-E1D4-4A16-A325-52B12C84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AIFTech</a:t>
            </a:r>
            <a:r>
              <a:rPr lang="en-US" dirty="0"/>
              <a:t> - 2018</a:t>
            </a:r>
          </a:p>
        </p:txBody>
      </p:sp>
    </p:spTree>
    <p:extLst>
      <p:ext uri="{BB962C8B-B14F-4D97-AF65-F5344CB8AC3E}">
        <p14:creationId xmlns:p14="http://schemas.microsoft.com/office/powerpoint/2010/main" val="45418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19B04-D04E-4D83-9B76-B7F9410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31A06C-5744-47E6-B7B1-5740502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Atas e documentos</a:t>
            </a:r>
          </a:p>
          <a:p>
            <a:r>
              <a:rPr lang="pt-BR" dirty="0"/>
              <a:t>Membros</a:t>
            </a:r>
          </a:p>
          <a:p>
            <a:r>
              <a:rPr lang="pt-BR" dirty="0"/>
              <a:t>Relatórios de </a:t>
            </a:r>
            <a:r>
              <a:rPr lang="pt-BR" dirty="0" err="1"/>
              <a:t>membresia</a:t>
            </a:r>
            <a:endParaRPr lang="pt-BR" dirty="0"/>
          </a:p>
          <a:p>
            <a:r>
              <a:rPr lang="pt-BR" dirty="0"/>
              <a:t>Financeiro (em desenvolvimento)</a:t>
            </a:r>
          </a:p>
          <a:p>
            <a:r>
              <a:rPr lang="pt-BR" dirty="0"/>
              <a:t>Novos módulos: EBD, Biblioteca, Eventos, Atendimento/Visitas, Pedidos de Oração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C98CA-6510-44DB-B648-BF299CBB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6D73-EACC-4F88-B324-DB3FB08BBA0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931F-8B23-4E54-A8AC-FCD7B9AA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8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9C933-40A8-4F5E-A73B-26BB3788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B217A4F-BF7A-48D9-A9BD-3D52C7FE3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850" y="1669567"/>
            <a:ext cx="7536700" cy="4121633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3A08D-28E5-45F6-91A4-9190D362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6D73-EACC-4F88-B324-DB3FB08BBA0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29A35-2A80-4EBC-95C9-5BAB49B1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631A5-492B-478B-A3B6-18F8F267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1005A54-6406-4B0D-A32A-6743617DB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092" y="1579465"/>
            <a:ext cx="7701457" cy="4211735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F79F70-CAC1-49F3-A9FA-B837699C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6D73-EACC-4F88-B324-DB3FB08BBA0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26ADC-08ED-42EC-B64F-EEAA9784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6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8318-A101-4B4C-96F0-289CC767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Cadastros Financeiros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44A68CB-6E4C-495B-8DAF-93B2A0B8D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616" y="1570455"/>
            <a:ext cx="7717933" cy="4220745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440E9-F5BE-4FE1-90C4-A8CF63EC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6D73-EACC-4F88-B324-DB3FB08BBA0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4EA901-1B9E-423D-AE2F-D36FC821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8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FD7F6-368E-47A0-9072-C256EAAD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 FINANCEIROS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50C98E0-5900-4F8A-AB11-816722580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90" y="1543425"/>
            <a:ext cx="7767360" cy="4247775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F22324-0035-4FBA-B961-99CD9F1F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6D73-EACC-4F88-B324-DB3FB08BBA0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4BEDCC-3851-441B-9BC2-F40D48FD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6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6CE2D-EF10-43C3-A6E1-3EE7A89E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Central de autenticação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1A22B6B-36B8-4DCB-94FB-808933C0D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616" y="1570455"/>
            <a:ext cx="7717933" cy="4220745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3BC423-06FE-4953-9FFE-2869D529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6D73-EACC-4F88-B324-DB3FB08BBA04}" type="datetime1">
              <a:rPr lang="pt-BR" smtClean="0"/>
              <a:t>06/11/2018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5926D4-AB12-4088-835E-8F20D96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AIFTech - 2018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44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126</TotalTime>
  <Words>199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Circuito</vt:lpstr>
      <vt:lpstr>AIFTEch</vt:lpstr>
      <vt:lpstr>Missão, Visão e valores</vt:lpstr>
      <vt:lpstr>Benefícios</vt:lpstr>
      <vt:lpstr>Módulos</vt:lpstr>
      <vt:lpstr>Cadastros</vt:lpstr>
      <vt:lpstr>Relatórios</vt:lpstr>
      <vt:lpstr>Cadastros Financeiros</vt:lpstr>
      <vt:lpstr>RELATÓRIOS FINANCEIROS</vt:lpstr>
      <vt:lpstr>Central de autenticação</vt:lpstr>
      <vt:lpstr>Cadastro de membros</vt:lpstr>
      <vt:lpstr>ATAS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AIFTEch</dc:title>
  <dc:creator>Filipe Vieira</dc:creator>
  <cp:lastModifiedBy>Filipe Vieira</cp:lastModifiedBy>
  <cp:revision>8</cp:revision>
  <dcterms:created xsi:type="dcterms:W3CDTF">2018-11-05T19:20:16Z</dcterms:created>
  <dcterms:modified xsi:type="dcterms:W3CDTF">2018-11-06T23:32:02Z</dcterms:modified>
</cp:coreProperties>
</file>