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63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1116-AF3B-437A-B44C-F1860418D421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0162B91-B1AC-41EB-95E4-6969A17654F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80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1116-AF3B-437A-B44C-F1860418D421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2B91-B1AC-41EB-95E4-6969A17654F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774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1116-AF3B-437A-B44C-F1860418D421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2B91-B1AC-41EB-95E4-6969A17654F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5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1116-AF3B-437A-B44C-F1860418D421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2B91-B1AC-41EB-95E4-6969A17654F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294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EAB1116-AF3B-437A-B44C-F1860418D421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d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0162B91-B1AC-41EB-95E4-6969A17654F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900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1116-AF3B-437A-B44C-F1860418D421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2B91-B1AC-41EB-95E4-6969A17654F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02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1116-AF3B-437A-B44C-F1860418D421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2B91-B1AC-41EB-95E4-6969A17654F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617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1116-AF3B-437A-B44C-F1860418D421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2B91-B1AC-41EB-95E4-6969A17654F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430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1116-AF3B-437A-B44C-F1860418D421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2B91-B1AC-41EB-95E4-6969A17654F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966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1116-AF3B-437A-B44C-F1860418D421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2B91-B1AC-41EB-95E4-6969A17654F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955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1116-AF3B-437A-B44C-F1860418D421}" type="datetimeFigureOut">
              <a:rPr lang="id-ID" smtClean="0"/>
              <a:pPr/>
              <a:t>02/04/2024</a:t>
            </a:fld>
            <a:endParaRPr lang="id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2B91-B1AC-41EB-95E4-6969A17654F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847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AB1116-AF3B-437A-B44C-F1860418D421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0162B91-B1AC-41EB-95E4-6969A17654F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21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Tugas II</a:t>
            </a:r>
            <a:br>
              <a:rPr lang="id-ID" b="1" dirty="0"/>
            </a:br>
            <a:r>
              <a:rPr lang="id-ID" b="1" dirty="0"/>
              <a:t>PENCIPTAAN IDE BISNIS</a:t>
            </a:r>
          </a:p>
        </p:txBody>
      </p:sp>
    </p:spTree>
    <p:extLst>
      <p:ext uri="{BB962C8B-B14F-4D97-AF65-F5344CB8AC3E}">
        <p14:creationId xmlns:p14="http://schemas.microsoft.com/office/powerpoint/2010/main" val="212355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71BA36-E3C1-D7CF-18AF-49D794E5C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301"/>
            <a:ext cx="10972800" cy="4496991"/>
          </a:xfrm>
        </p:spPr>
        <p:txBody>
          <a:bodyPr>
            <a:normAutofit lnSpcReduction="10000"/>
          </a:bodyPr>
          <a:lstStyle/>
          <a:p>
            <a:pPr marL="274320"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Suatu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baik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biasanya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dimulai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ide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baik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pula. Ide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gambaran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singkat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tepat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mengenai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hendak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didirikan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 Ide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dikatakan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“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bibit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sebuah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biasa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disebut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pemikiran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muncul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diri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pelaku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menciptakan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sebuah</a:t>
            </a:r>
            <a:r>
              <a:rPr lang="en-US" sz="2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bisnis</a:t>
            </a:r>
            <a:endParaRPr lang="en-US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74320"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uatlah </a:t>
            </a: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bisnis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Kriteria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menilai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inovasi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keunikan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produk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memiliki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daya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saing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(unique selling point)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penggunaan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bahan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lokal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serta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kemampuan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produk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menyelesaikan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masalah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kebutuhan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konsumen</a:t>
            </a:r>
            <a:r>
              <a:rPr lang="en-ID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(problem solution fit)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4320"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ntuk menguji apakah ide bisnis anda layak atau tidak analislah dengan menjawab pertanyaan berikut ini :</a:t>
            </a:r>
          </a:p>
          <a:p>
            <a:pPr marL="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STUDI KELAYAKAN IDE BISNIS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056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/>
              <a:t> </a:t>
            </a:r>
            <a:endParaRPr lang="id-ID" sz="4000" dirty="0"/>
          </a:p>
          <a:p>
            <a:pPr marL="0" indent="-180000">
              <a:buNone/>
            </a:pPr>
            <a:r>
              <a:rPr lang="id-ID" sz="6400" dirty="0"/>
              <a:t>1.   B</a:t>
            </a:r>
            <a:r>
              <a:rPr lang="en-US" sz="6400" dirty="0" err="1"/>
              <a:t>idang</a:t>
            </a:r>
            <a:r>
              <a:rPr lang="en-US" sz="6400" dirty="0"/>
              <a:t> </a:t>
            </a:r>
            <a:r>
              <a:rPr lang="en-US" sz="6400" dirty="0" err="1"/>
              <a:t>usaha</a:t>
            </a:r>
            <a:r>
              <a:rPr lang="en-US" sz="6400" dirty="0"/>
              <a:t> yang </a:t>
            </a:r>
            <a:r>
              <a:rPr lang="en-US" sz="6400" dirty="0" err="1"/>
              <a:t>akan</a:t>
            </a:r>
            <a:r>
              <a:rPr lang="en-US" sz="6400" dirty="0"/>
              <a:t> </a:t>
            </a:r>
            <a:r>
              <a:rPr lang="en-US" sz="6400" dirty="0" err="1"/>
              <a:t>digeluti</a:t>
            </a:r>
            <a:r>
              <a:rPr lang="en-US" sz="6400" dirty="0"/>
              <a:t> </a:t>
            </a:r>
            <a:r>
              <a:rPr lang="en-US" sz="6400" dirty="0" err="1"/>
              <a:t>itu</a:t>
            </a:r>
            <a:r>
              <a:rPr lang="en-US" sz="6400" dirty="0"/>
              <a:t> </a:t>
            </a:r>
            <a:r>
              <a:rPr lang="en-US" sz="6400" dirty="0" err="1"/>
              <a:t>cukup</a:t>
            </a:r>
            <a:r>
              <a:rPr lang="en-US" sz="6400" dirty="0"/>
              <a:t> </a:t>
            </a:r>
            <a:r>
              <a:rPr lang="en-US" sz="6400" dirty="0" err="1"/>
              <a:t>potensial</a:t>
            </a:r>
            <a:r>
              <a:rPr lang="en-US" sz="6400" dirty="0"/>
              <a:t>? </a:t>
            </a:r>
            <a:r>
              <a:rPr lang="en-US" sz="6400" dirty="0" err="1"/>
              <a:t>Bagaimana</a:t>
            </a:r>
            <a:r>
              <a:rPr lang="en-US" sz="6400" dirty="0"/>
              <a:t> </a:t>
            </a:r>
            <a:r>
              <a:rPr lang="en-US" sz="6400" dirty="0" err="1"/>
              <a:t>prospeknya</a:t>
            </a:r>
            <a:r>
              <a:rPr lang="en-US" sz="6400" dirty="0"/>
              <a:t>?</a:t>
            </a:r>
            <a:endParaRPr lang="id-ID" sz="9600" dirty="0"/>
          </a:p>
          <a:p>
            <a:pPr marL="0" indent="-180000">
              <a:buNone/>
            </a:pPr>
            <a:r>
              <a:rPr lang="id-ID" sz="6400" dirty="0"/>
              <a:t>2.   </a:t>
            </a:r>
            <a:r>
              <a:rPr lang="en-US" sz="6400" dirty="0" err="1"/>
              <a:t>Seberapa</a:t>
            </a:r>
            <a:r>
              <a:rPr lang="en-US" sz="6400" dirty="0"/>
              <a:t> </a:t>
            </a:r>
            <a:r>
              <a:rPr lang="en-US" sz="6400" dirty="0" err="1"/>
              <a:t>ketat</a:t>
            </a:r>
            <a:r>
              <a:rPr lang="en-US" sz="6400" dirty="0"/>
              <a:t> </a:t>
            </a:r>
            <a:r>
              <a:rPr lang="en-US" sz="6400" dirty="0" err="1"/>
              <a:t>persaingannya</a:t>
            </a:r>
            <a:r>
              <a:rPr lang="en-US" sz="6400" dirty="0"/>
              <a:t>? </a:t>
            </a:r>
            <a:r>
              <a:rPr lang="en-US" sz="6400" dirty="0" err="1"/>
              <a:t>Siapa</a:t>
            </a:r>
            <a:r>
              <a:rPr lang="en-US" sz="6400" dirty="0"/>
              <a:t> </a:t>
            </a:r>
            <a:r>
              <a:rPr lang="en-US" sz="6400" dirty="0" err="1"/>
              <a:t>kira-kira</a:t>
            </a:r>
            <a:r>
              <a:rPr lang="en-US" sz="6400" dirty="0"/>
              <a:t> yang </a:t>
            </a:r>
            <a:r>
              <a:rPr lang="en-US" sz="6400" dirty="0" err="1"/>
              <a:t>akan</a:t>
            </a:r>
            <a:r>
              <a:rPr lang="en-US" sz="6400" dirty="0"/>
              <a:t> </a:t>
            </a:r>
            <a:r>
              <a:rPr lang="en-US" sz="6400" dirty="0" err="1"/>
              <a:t>menjadi</a:t>
            </a:r>
            <a:r>
              <a:rPr lang="en-US" sz="6400" dirty="0"/>
              <a:t> </a:t>
            </a:r>
            <a:r>
              <a:rPr lang="en-US" sz="6400" dirty="0" err="1"/>
              <a:t>pesaing</a:t>
            </a:r>
            <a:r>
              <a:rPr lang="en-US" sz="6400" dirty="0"/>
              <a:t> </a:t>
            </a:r>
            <a:r>
              <a:rPr lang="en-US" sz="6400" dirty="0" err="1"/>
              <a:t>usaha</a:t>
            </a:r>
            <a:r>
              <a:rPr lang="en-US" sz="6400" dirty="0"/>
              <a:t> </a:t>
            </a:r>
            <a:r>
              <a:rPr lang="en-US" sz="6400" dirty="0" err="1"/>
              <a:t>tersebut</a:t>
            </a:r>
            <a:r>
              <a:rPr lang="en-US" sz="6400" dirty="0"/>
              <a:t>? </a:t>
            </a:r>
            <a:r>
              <a:rPr lang="en-US" sz="6400" dirty="0" err="1"/>
              <a:t>Bagaimana</a:t>
            </a:r>
            <a:r>
              <a:rPr lang="en-US" sz="6400" dirty="0"/>
              <a:t> </a:t>
            </a:r>
            <a:r>
              <a:rPr lang="id-ID" sz="6400" dirty="0"/>
              <a:t> </a:t>
            </a:r>
          </a:p>
          <a:p>
            <a:pPr marL="0" indent="-180000">
              <a:buNone/>
            </a:pPr>
            <a:r>
              <a:rPr lang="id-ID" sz="6400" dirty="0"/>
              <a:t>      </a:t>
            </a:r>
            <a:r>
              <a:rPr lang="en-US" sz="6400" dirty="0" err="1"/>
              <a:t>cara</a:t>
            </a:r>
            <a:r>
              <a:rPr lang="en-US" sz="6400" dirty="0"/>
              <a:t>  </a:t>
            </a:r>
            <a:r>
              <a:rPr lang="en-US" sz="6400" dirty="0" err="1"/>
              <a:t>menghadapinya</a:t>
            </a:r>
            <a:r>
              <a:rPr lang="en-US" sz="6400" dirty="0"/>
              <a:t>?</a:t>
            </a:r>
            <a:endParaRPr lang="id-ID" sz="9600" dirty="0"/>
          </a:p>
          <a:p>
            <a:pPr marL="0" indent="-180000">
              <a:buNone/>
            </a:pPr>
            <a:r>
              <a:rPr lang="id-ID" sz="6400" dirty="0"/>
              <a:t>3.   </a:t>
            </a:r>
            <a:r>
              <a:rPr lang="en-US" sz="6400" dirty="0" err="1"/>
              <a:t>Apa</a:t>
            </a:r>
            <a:r>
              <a:rPr lang="en-US" sz="6400" dirty="0"/>
              <a:t> target </a:t>
            </a:r>
            <a:r>
              <a:rPr lang="en-US" sz="6400" dirty="0" err="1"/>
              <a:t>usaha</a:t>
            </a:r>
            <a:r>
              <a:rPr lang="en-US" sz="6400" dirty="0"/>
              <a:t> </a:t>
            </a:r>
            <a:r>
              <a:rPr lang="en-US" sz="6400" dirty="0" err="1"/>
              <a:t>tersebut</a:t>
            </a:r>
            <a:r>
              <a:rPr lang="en-US" sz="6400" dirty="0"/>
              <a:t>? </a:t>
            </a:r>
            <a:r>
              <a:rPr lang="en-US" sz="6400" dirty="0" err="1"/>
              <a:t>Bagaimana</a:t>
            </a:r>
            <a:r>
              <a:rPr lang="en-US" sz="6400" dirty="0"/>
              <a:t> </a:t>
            </a:r>
            <a:r>
              <a:rPr lang="en-US" sz="6400" dirty="0" err="1"/>
              <a:t>mencapainya</a:t>
            </a:r>
            <a:r>
              <a:rPr lang="en-US" sz="6400" dirty="0"/>
              <a:t>?</a:t>
            </a:r>
            <a:endParaRPr lang="id-ID" sz="9600" dirty="0"/>
          </a:p>
          <a:p>
            <a:pPr marL="0" indent="-180000">
              <a:buNone/>
            </a:pPr>
            <a:r>
              <a:rPr lang="id-ID" sz="6400" dirty="0"/>
              <a:t>4.   S</a:t>
            </a:r>
            <a:r>
              <a:rPr lang="en-US" sz="6400" dirty="0" err="1"/>
              <a:t>egi</a:t>
            </a:r>
            <a:r>
              <a:rPr lang="en-US" sz="6400" dirty="0"/>
              <a:t> </a:t>
            </a:r>
            <a:r>
              <a:rPr lang="en-US" sz="6400" dirty="0" err="1"/>
              <a:t>hukum</a:t>
            </a:r>
            <a:r>
              <a:rPr lang="en-US" sz="6400" dirty="0"/>
              <a:t>, </a:t>
            </a:r>
            <a:r>
              <a:rPr lang="en-US" sz="6400" dirty="0" err="1"/>
              <a:t>apa</a:t>
            </a:r>
            <a:r>
              <a:rPr lang="en-US" sz="6400" dirty="0"/>
              <a:t> yang </a:t>
            </a:r>
            <a:r>
              <a:rPr lang="en-US" sz="6400" dirty="0" err="1"/>
              <a:t>perlu</a:t>
            </a:r>
            <a:r>
              <a:rPr lang="en-US" sz="6400" dirty="0"/>
              <a:t> </a:t>
            </a:r>
            <a:r>
              <a:rPr lang="en-US" sz="6400" dirty="0" err="1"/>
              <a:t>disiapkan</a:t>
            </a:r>
            <a:r>
              <a:rPr lang="en-US" sz="6400" dirty="0"/>
              <a:t>? </a:t>
            </a:r>
            <a:r>
              <a:rPr lang="en-US" sz="6400" dirty="0" err="1"/>
              <a:t>Apa</a:t>
            </a:r>
            <a:r>
              <a:rPr lang="en-US" sz="6400" dirty="0"/>
              <a:t> </a:t>
            </a:r>
            <a:r>
              <a:rPr lang="en-US" sz="6400" dirty="0" err="1"/>
              <a:t>saja</a:t>
            </a:r>
            <a:r>
              <a:rPr lang="en-US" sz="6400" dirty="0"/>
              <a:t> </a:t>
            </a:r>
            <a:r>
              <a:rPr lang="en-US" sz="6400" dirty="0" err="1"/>
              <a:t>penghalangnya</a:t>
            </a:r>
            <a:r>
              <a:rPr lang="en-US" sz="6400" dirty="0"/>
              <a:t>?</a:t>
            </a:r>
            <a:endParaRPr lang="id-ID" sz="9600" dirty="0"/>
          </a:p>
          <a:p>
            <a:pPr marL="0" indent="-180000">
              <a:buNone/>
            </a:pPr>
            <a:r>
              <a:rPr lang="id-ID" sz="6400" dirty="0"/>
              <a:t>5.   N</a:t>
            </a:r>
            <a:r>
              <a:rPr lang="en-US" sz="6400" dirty="0" err="1"/>
              <a:t>ama</a:t>
            </a:r>
            <a:r>
              <a:rPr lang="en-US" sz="6400" dirty="0"/>
              <a:t> </a:t>
            </a:r>
            <a:r>
              <a:rPr lang="en-US" sz="6400" dirty="0" err="1"/>
              <a:t>usaha</a:t>
            </a:r>
            <a:r>
              <a:rPr lang="en-US" sz="6400" dirty="0"/>
              <a:t> (</a:t>
            </a:r>
            <a:r>
              <a:rPr lang="en-US" sz="6400" dirty="0" err="1"/>
              <a:t>perusahaan</a:t>
            </a:r>
            <a:r>
              <a:rPr lang="en-US" sz="6400" dirty="0"/>
              <a:t>) </a:t>
            </a:r>
            <a:r>
              <a:rPr lang="en-US" sz="6400" dirty="0" err="1"/>
              <a:t>itu</a:t>
            </a:r>
            <a:r>
              <a:rPr lang="en-US" sz="6400" dirty="0"/>
              <a:t>?</a:t>
            </a:r>
            <a:endParaRPr lang="id-ID" sz="9600" dirty="0"/>
          </a:p>
          <a:p>
            <a:pPr marL="0" indent="-180000">
              <a:buNone/>
            </a:pPr>
            <a:r>
              <a:rPr lang="id-ID" sz="6400" dirty="0"/>
              <a:t>6.   </a:t>
            </a:r>
            <a:r>
              <a:rPr lang="en-US" sz="6400" dirty="0" err="1"/>
              <a:t>Berapa</a:t>
            </a:r>
            <a:r>
              <a:rPr lang="en-US" sz="6400" dirty="0"/>
              <a:t> </a:t>
            </a:r>
            <a:r>
              <a:rPr lang="en-US" sz="6400" dirty="0" err="1"/>
              <a:t>dana</a:t>
            </a:r>
            <a:r>
              <a:rPr lang="en-US" sz="6400" dirty="0"/>
              <a:t> yang </a:t>
            </a:r>
            <a:r>
              <a:rPr lang="en-US" sz="6400" dirty="0" err="1"/>
              <a:t>dibutuhkan</a:t>
            </a:r>
            <a:r>
              <a:rPr lang="en-US" sz="6400" dirty="0"/>
              <a:t>? </a:t>
            </a:r>
            <a:r>
              <a:rPr lang="en-US" sz="6400" dirty="0" err="1"/>
              <a:t>Bagaimana</a:t>
            </a:r>
            <a:r>
              <a:rPr lang="en-US" sz="6400" dirty="0"/>
              <a:t> </a:t>
            </a:r>
            <a:r>
              <a:rPr lang="en-US" sz="6400" dirty="0" err="1"/>
              <a:t>memenuhinya</a:t>
            </a:r>
            <a:r>
              <a:rPr lang="en-US" sz="6400" dirty="0"/>
              <a:t>?</a:t>
            </a:r>
            <a:endParaRPr lang="id-ID" sz="9600" dirty="0"/>
          </a:p>
          <a:p>
            <a:pPr marL="0" indent="-180000">
              <a:buNone/>
            </a:pPr>
            <a:r>
              <a:rPr lang="id-ID" sz="6400" dirty="0"/>
              <a:t>7.   </a:t>
            </a:r>
            <a:r>
              <a:rPr lang="en-US" sz="6400" dirty="0" err="1"/>
              <a:t>Dimana</a:t>
            </a:r>
            <a:r>
              <a:rPr lang="en-US" sz="6400" dirty="0"/>
              <a:t> </a:t>
            </a:r>
            <a:r>
              <a:rPr lang="en-US" sz="6400" dirty="0" err="1"/>
              <a:t>usaha</a:t>
            </a:r>
            <a:r>
              <a:rPr lang="en-US" sz="6400" dirty="0"/>
              <a:t> </a:t>
            </a:r>
            <a:r>
              <a:rPr lang="en-US" sz="6400" dirty="0" err="1"/>
              <a:t>tersebut</a:t>
            </a:r>
            <a:r>
              <a:rPr lang="en-US" sz="6400" dirty="0"/>
              <a:t> </a:t>
            </a:r>
            <a:r>
              <a:rPr lang="en-US" sz="6400" dirty="0" err="1"/>
              <a:t>akan</a:t>
            </a:r>
            <a:r>
              <a:rPr lang="en-US" sz="6400" dirty="0"/>
              <a:t> </a:t>
            </a:r>
            <a:r>
              <a:rPr lang="en-US" sz="6400" dirty="0" err="1"/>
              <a:t>dijalankan</a:t>
            </a:r>
            <a:r>
              <a:rPr lang="en-US" sz="6400" dirty="0"/>
              <a:t>? </a:t>
            </a:r>
            <a:r>
              <a:rPr lang="en-US" sz="6400" dirty="0" err="1"/>
              <a:t>Apakah</a:t>
            </a:r>
            <a:r>
              <a:rPr lang="en-US" sz="6400" dirty="0"/>
              <a:t> </a:t>
            </a:r>
            <a:r>
              <a:rPr lang="en-US" sz="6400" dirty="0" err="1"/>
              <a:t>sudah</a:t>
            </a:r>
            <a:r>
              <a:rPr lang="en-US" sz="6400" dirty="0"/>
              <a:t> </a:t>
            </a:r>
            <a:r>
              <a:rPr lang="en-US" sz="6400" dirty="0" err="1"/>
              <a:t>mempersiapkan</a:t>
            </a:r>
            <a:r>
              <a:rPr lang="en-US" sz="6400" dirty="0"/>
              <a:t> </a:t>
            </a:r>
            <a:r>
              <a:rPr lang="en-US" sz="6400" dirty="0" err="1"/>
              <a:t>kantornya</a:t>
            </a:r>
            <a:r>
              <a:rPr lang="en-US" sz="6400" dirty="0"/>
              <a:t>?</a:t>
            </a:r>
            <a:endParaRPr lang="id-ID" sz="9600" dirty="0"/>
          </a:p>
          <a:p>
            <a:pPr marL="0" indent="-180000">
              <a:buNone/>
            </a:pPr>
            <a:r>
              <a:rPr lang="id-ID" sz="6400" dirty="0"/>
              <a:t>8.   </a:t>
            </a:r>
            <a:r>
              <a:rPr lang="en-US" sz="6400" dirty="0" err="1"/>
              <a:t>Sarana</a:t>
            </a:r>
            <a:r>
              <a:rPr lang="en-US" sz="6400" dirty="0"/>
              <a:t> </a:t>
            </a:r>
            <a:r>
              <a:rPr lang="en-US" sz="6400" dirty="0" err="1"/>
              <a:t>atau</a:t>
            </a:r>
            <a:r>
              <a:rPr lang="en-US" sz="6400" dirty="0"/>
              <a:t> </a:t>
            </a:r>
            <a:r>
              <a:rPr lang="en-US" sz="6400" dirty="0" err="1"/>
              <a:t>peralatan</a:t>
            </a:r>
            <a:r>
              <a:rPr lang="en-US" sz="6400" dirty="0"/>
              <a:t> </a:t>
            </a:r>
            <a:r>
              <a:rPr lang="en-US" sz="6400" dirty="0" err="1"/>
              <a:t>apa</a:t>
            </a:r>
            <a:r>
              <a:rPr lang="en-US" sz="6400" dirty="0"/>
              <a:t> yang </a:t>
            </a:r>
            <a:r>
              <a:rPr lang="en-US" sz="6400" dirty="0" err="1"/>
              <a:t>dibutuhkan</a:t>
            </a:r>
            <a:r>
              <a:rPr lang="en-US" sz="6400" dirty="0"/>
              <a:t>? </a:t>
            </a:r>
            <a:r>
              <a:rPr lang="en-US" sz="6400" dirty="0" err="1"/>
              <a:t>Bagaimana</a:t>
            </a:r>
            <a:r>
              <a:rPr lang="en-US" sz="6400" dirty="0"/>
              <a:t> </a:t>
            </a:r>
            <a:r>
              <a:rPr lang="en-US" sz="6400" dirty="0" err="1"/>
              <a:t>mendapatkannya</a:t>
            </a:r>
            <a:r>
              <a:rPr lang="en-US" sz="6400" dirty="0"/>
              <a:t>?</a:t>
            </a:r>
            <a:endParaRPr lang="id-ID" sz="9600" dirty="0"/>
          </a:p>
          <a:p>
            <a:pPr marL="0" indent="-180000">
              <a:buNone/>
            </a:pPr>
            <a:r>
              <a:rPr lang="id-ID" sz="6400" dirty="0"/>
              <a:t>9.   </a:t>
            </a:r>
            <a:r>
              <a:rPr lang="en-US" sz="6400" dirty="0" err="1"/>
              <a:t>Apa</a:t>
            </a:r>
            <a:r>
              <a:rPr lang="en-US" sz="6400" dirty="0"/>
              <a:t> </a:t>
            </a:r>
            <a:r>
              <a:rPr lang="en-US" sz="6400" dirty="0" err="1"/>
              <a:t>tersedia</a:t>
            </a:r>
            <a:r>
              <a:rPr lang="en-US" sz="6400" dirty="0"/>
              <a:t> </a:t>
            </a:r>
            <a:r>
              <a:rPr lang="en-US" sz="6400" dirty="0" err="1"/>
              <a:t>asuransi</a:t>
            </a:r>
            <a:r>
              <a:rPr lang="en-US" sz="6400" dirty="0"/>
              <a:t> yang </a:t>
            </a:r>
            <a:r>
              <a:rPr lang="en-US" sz="6400" dirty="0" err="1"/>
              <a:t>memadai</a:t>
            </a:r>
            <a:r>
              <a:rPr lang="en-US" sz="6400" dirty="0"/>
              <a:t>?</a:t>
            </a:r>
            <a:endParaRPr lang="id-ID" sz="9600" dirty="0"/>
          </a:p>
          <a:p>
            <a:pPr marL="0" indent="-180000">
              <a:buNone/>
            </a:pPr>
            <a:r>
              <a:rPr lang="id-ID" sz="6400" dirty="0"/>
              <a:t>10. </a:t>
            </a:r>
            <a:r>
              <a:rPr lang="en-US" sz="6400" dirty="0" err="1"/>
              <a:t>Anda</a:t>
            </a:r>
            <a:r>
              <a:rPr lang="en-US" sz="6400" dirty="0"/>
              <a:t> </a:t>
            </a:r>
            <a:r>
              <a:rPr lang="en-US" sz="6400" dirty="0" err="1"/>
              <a:t>sudah</a:t>
            </a:r>
            <a:r>
              <a:rPr lang="en-US" sz="6400" dirty="0"/>
              <a:t> </a:t>
            </a:r>
            <a:r>
              <a:rPr lang="en-US" sz="6400" dirty="0" err="1"/>
              <a:t>memiliki</a:t>
            </a:r>
            <a:r>
              <a:rPr lang="en-US" sz="6400" dirty="0"/>
              <a:t> supplier </a:t>
            </a:r>
            <a:r>
              <a:rPr lang="en-US" sz="6400" dirty="0" err="1"/>
              <a:t>atau</a:t>
            </a:r>
            <a:r>
              <a:rPr lang="en-US" sz="6400" dirty="0"/>
              <a:t> </a:t>
            </a:r>
            <a:r>
              <a:rPr lang="en-US" sz="6400" dirty="0" err="1"/>
              <a:t>pemasok</a:t>
            </a:r>
            <a:r>
              <a:rPr lang="en-US" sz="6400" dirty="0"/>
              <a:t> </a:t>
            </a:r>
            <a:r>
              <a:rPr lang="en-US" sz="6400" dirty="0" err="1"/>
              <a:t>bahan</a:t>
            </a:r>
            <a:r>
              <a:rPr lang="en-US" sz="6400" dirty="0"/>
              <a:t> </a:t>
            </a:r>
            <a:r>
              <a:rPr lang="en-US" sz="6400" dirty="0" err="1"/>
              <a:t>baku</a:t>
            </a:r>
            <a:r>
              <a:rPr lang="en-US" sz="6400" dirty="0"/>
              <a:t>?</a:t>
            </a:r>
            <a:endParaRPr lang="id-ID" sz="9600" dirty="0"/>
          </a:p>
          <a:p>
            <a:pPr marL="0" indent="-180000">
              <a:buNone/>
            </a:pPr>
            <a:r>
              <a:rPr lang="id-ID" sz="6400" dirty="0"/>
              <a:t>11. </a:t>
            </a:r>
            <a:r>
              <a:rPr lang="en-US" sz="6400" dirty="0" err="1"/>
              <a:t>Sistem</a:t>
            </a:r>
            <a:r>
              <a:rPr lang="en-US" sz="6400" dirty="0"/>
              <a:t> </a:t>
            </a:r>
            <a:r>
              <a:rPr lang="en-US" sz="6400" dirty="0" err="1"/>
              <a:t>manajemen</a:t>
            </a:r>
            <a:r>
              <a:rPr lang="en-US" sz="6400" dirty="0"/>
              <a:t> </a:t>
            </a:r>
            <a:r>
              <a:rPr lang="en-US" sz="6400" dirty="0" err="1"/>
              <a:t>seperti</a:t>
            </a:r>
            <a:r>
              <a:rPr lang="en-US" sz="6400" dirty="0"/>
              <a:t> </a:t>
            </a:r>
            <a:r>
              <a:rPr lang="en-US" sz="6400" dirty="0" err="1"/>
              <a:t>apa</a:t>
            </a:r>
            <a:r>
              <a:rPr lang="en-US" sz="6400" dirty="0"/>
              <a:t> yang </a:t>
            </a:r>
            <a:r>
              <a:rPr lang="en-US" sz="6400" dirty="0" err="1"/>
              <a:t>akan</a:t>
            </a:r>
            <a:r>
              <a:rPr lang="en-US" sz="6400" dirty="0"/>
              <a:t> </a:t>
            </a:r>
            <a:r>
              <a:rPr lang="en-US" sz="6400" dirty="0" err="1"/>
              <a:t>diterapkan</a:t>
            </a:r>
            <a:r>
              <a:rPr lang="en-US" sz="6400" dirty="0"/>
              <a:t>? </a:t>
            </a:r>
            <a:r>
              <a:rPr lang="en-US" sz="6400" dirty="0" err="1"/>
              <a:t>Siapa</a:t>
            </a:r>
            <a:r>
              <a:rPr lang="en-US" sz="6400" dirty="0"/>
              <a:t> yang </a:t>
            </a:r>
            <a:r>
              <a:rPr lang="en-US" sz="6400" dirty="0" err="1"/>
              <a:t>akan</a:t>
            </a:r>
            <a:r>
              <a:rPr lang="en-US" sz="6400" dirty="0"/>
              <a:t> </a:t>
            </a:r>
            <a:r>
              <a:rPr lang="en-US" sz="6400" dirty="0" err="1"/>
              <a:t>menjalankan</a:t>
            </a:r>
            <a:r>
              <a:rPr lang="en-US" sz="6400" dirty="0"/>
              <a:t> </a:t>
            </a:r>
            <a:r>
              <a:rPr lang="en-US" sz="6400" dirty="0" err="1"/>
              <a:t>operasional</a:t>
            </a:r>
            <a:r>
              <a:rPr lang="en-US" sz="6400" dirty="0"/>
              <a:t> </a:t>
            </a:r>
            <a:r>
              <a:rPr lang="en-US" sz="6400" dirty="0" err="1"/>
              <a:t>usaha</a:t>
            </a:r>
            <a:r>
              <a:rPr lang="en-US" sz="6400" dirty="0"/>
              <a:t> </a:t>
            </a:r>
            <a:endParaRPr lang="id-ID" sz="6400" dirty="0"/>
          </a:p>
          <a:p>
            <a:pPr marL="0" indent="-180000">
              <a:buNone/>
            </a:pPr>
            <a:r>
              <a:rPr lang="id-ID" sz="6400" dirty="0"/>
              <a:t>      </a:t>
            </a:r>
            <a:r>
              <a:rPr lang="en-US" sz="6400" dirty="0" err="1"/>
              <a:t>sehari-hari</a:t>
            </a:r>
            <a:r>
              <a:rPr lang="en-US" sz="6400" dirty="0"/>
              <a:t>? </a:t>
            </a:r>
            <a:r>
              <a:rPr lang="en-US" sz="6400" dirty="0" err="1"/>
              <a:t>Berapa</a:t>
            </a:r>
            <a:r>
              <a:rPr lang="en-US" sz="6400" dirty="0"/>
              <a:t> </a:t>
            </a:r>
            <a:r>
              <a:rPr lang="en-US" sz="6400" dirty="0" err="1"/>
              <a:t>karyawaan</a:t>
            </a:r>
            <a:r>
              <a:rPr lang="en-US" sz="6400" dirty="0"/>
              <a:t> yang </a:t>
            </a:r>
            <a:r>
              <a:rPr lang="en-US" sz="6400" dirty="0" err="1"/>
              <a:t>dibutuhkan</a:t>
            </a:r>
            <a:r>
              <a:rPr lang="en-US" sz="6400" dirty="0"/>
              <a:t>?</a:t>
            </a:r>
            <a:endParaRPr lang="id-ID" sz="9600" dirty="0"/>
          </a:p>
          <a:p>
            <a:pPr marL="0" indent="-180000">
              <a:buNone/>
            </a:pPr>
            <a:r>
              <a:rPr lang="en-US" sz="6400" dirty="0"/>
              <a:t>1</a:t>
            </a:r>
            <a:r>
              <a:rPr lang="id-ID" sz="6400" dirty="0"/>
              <a:t>2. </a:t>
            </a:r>
            <a:r>
              <a:rPr lang="en-US" sz="6400" dirty="0" err="1"/>
              <a:t>Bagaimana</a:t>
            </a:r>
            <a:r>
              <a:rPr lang="en-US" sz="6400" dirty="0"/>
              <a:t> agar </a:t>
            </a:r>
            <a:r>
              <a:rPr lang="en-US" sz="6400" dirty="0" err="1"/>
              <a:t>masyarakat</a:t>
            </a:r>
            <a:r>
              <a:rPr lang="en-US" sz="6400" dirty="0"/>
              <a:t> </a:t>
            </a:r>
            <a:r>
              <a:rPr lang="en-US" sz="6400" dirty="0" err="1"/>
              <a:t>mengenal</a:t>
            </a:r>
            <a:r>
              <a:rPr lang="en-US" sz="6400" dirty="0"/>
              <a:t> </a:t>
            </a:r>
            <a:r>
              <a:rPr lang="en-US" sz="6400" dirty="0" err="1"/>
              <a:t>produk</a:t>
            </a:r>
            <a:r>
              <a:rPr lang="en-US" sz="6400" dirty="0"/>
              <a:t> </a:t>
            </a:r>
            <a:r>
              <a:rPr lang="en-US" sz="6400" dirty="0" err="1"/>
              <a:t>atau</a:t>
            </a:r>
            <a:r>
              <a:rPr lang="en-US" sz="6400" dirty="0"/>
              <a:t> </a:t>
            </a:r>
            <a:r>
              <a:rPr lang="en-US" sz="6400" dirty="0" err="1"/>
              <a:t>jasa</a:t>
            </a:r>
            <a:r>
              <a:rPr lang="en-US" sz="6400" dirty="0"/>
              <a:t> yang </a:t>
            </a:r>
            <a:r>
              <a:rPr lang="en-US" sz="6400" dirty="0" err="1"/>
              <a:t>akan</a:t>
            </a:r>
            <a:r>
              <a:rPr lang="en-US" sz="6400" dirty="0"/>
              <a:t> </a:t>
            </a:r>
            <a:r>
              <a:rPr lang="en-US" sz="6400" dirty="0" err="1"/>
              <a:t>dipasarkan</a:t>
            </a:r>
            <a:r>
              <a:rPr lang="en-US" sz="6400" dirty="0"/>
              <a:t>?</a:t>
            </a:r>
            <a:endParaRPr lang="id-ID" sz="9600" dirty="0"/>
          </a:p>
          <a:p>
            <a:pPr marL="0" indent="0">
              <a:buNone/>
            </a:pPr>
            <a:r>
              <a:rPr lang="en-US" sz="4000" dirty="0"/>
              <a:t> </a:t>
            </a:r>
            <a:endParaRPr lang="id-ID" sz="4000" dirty="0"/>
          </a:p>
          <a:p>
            <a:pPr marL="0" indent="0">
              <a:buNone/>
            </a:pPr>
            <a:r>
              <a:rPr lang="en-US" dirty="0"/>
              <a:t> 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 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 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261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Petunjuk Pengerjaan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id-ID" sz="2400" dirty="0"/>
              <a:t>Diketik di kertas A4 ukuran jarak spasi 1, font time new roman size 12, margin : atas, bawah, kanan dan kiri masing-masing 3 cm</a:t>
            </a:r>
            <a:endParaRPr lang="en-US" sz="2400" dirty="0"/>
          </a:p>
          <a:p>
            <a:pPr marL="457200" indent="-457200" algn="just">
              <a:buAutoNum type="arabicPeriod"/>
            </a:pPr>
            <a:r>
              <a:rPr lang="en-US" sz="2400" dirty="0" err="1"/>
              <a:t>Jawaban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diskriptif</a:t>
            </a:r>
            <a:r>
              <a:rPr lang="en-US" sz="2400" dirty="0"/>
              <a:t> yang </a:t>
            </a:r>
            <a:r>
              <a:rPr lang="en-US" sz="2400" dirty="0" err="1"/>
              <a:t>didukung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data yang </a:t>
            </a:r>
            <a:r>
              <a:rPr lang="en-US" sz="2400" dirty="0" err="1"/>
              <a:t>relevan</a:t>
            </a:r>
            <a:r>
              <a:rPr lang="en-US" sz="2400" dirty="0"/>
              <a:t> dan </a:t>
            </a:r>
            <a:r>
              <a:rPr lang="en-US" sz="2400" i="1" dirty="0" err="1"/>
              <a:t>uptodate</a:t>
            </a:r>
            <a:endParaRPr lang="en-US" sz="2400" i="1" dirty="0"/>
          </a:p>
          <a:p>
            <a:pPr marL="457200" indent="-457200" algn="just">
              <a:buAutoNum type="arabicPeriod"/>
            </a:pPr>
            <a:r>
              <a:rPr lang="en-US" sz="2400" dirty="0" err="1"/>
              <a:t>Diupload</a:t>
            </a:r>
            <a:r>
              <a:rPr lang="en-US" sz="2400" dirty="0"/>
              <a:t> di </a:t>
            </a:r>
            <a:r>
              <a:rPr lang="en-US" sz="2400" i="1" dirty="0" err="1"/>
              <a:t>elerning</a:t>
            </a:r>
            <a:r>
              <a:rPr lang="en-US" sz="2400" dirty="0"/>
              <a:t> </a:t>
            </a:r>
            <a:r>
              <a:rPr lang="en-US" sz="2400" dirty="0" err="1"/>
              <a:t>dlm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pdf dan word (file 1: pdf, file 2 : word)</a:t>
            </a:r>
          </a:p>
        </p:txBody>
      </p:sp>
    </p:spTree>
    <p:extLst>
      <p:ext uri="{BB962C8B-B14F-4D97-AF65-F5344CB8AC3E}">
        <p14:creationId xmlns:p14="http://schemas.microsoft.com/office/powerpoint/2010/main" val="2984273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75</TotalTime>
  <Words>355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Rockwell</vt:lpstr>
      <vt:lpstr>Rockwell Condensed</vt:lpstr>
      <vt:lpstr>Times New Roman</vt:lpstr>
      <vt:lpstr>Wingdings</vt:lpstr>
      <vt:lpstr>Wood Type</vt:lpstr>
      <vt:lpstr>Tugas II PENCIPTAAN IDE BISNIS</vt:lpstr>
      <vt:lpstr>PowerPoint Presentation</vt:lpstr>
      <vt:lpstr>STUDI KELAYAKAN IDE BISNIS</vt:lpstr>
      <vt:lpstr>Petunjuk Pengerjaan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sarwido Sarwido</cp:lastModifiedBy>
  <cp:revision>22</cp:revision>
  <dcterms:created xsi:type="dcterms:W3CDTF">2022-06-03T03:50:24Z</dcterms:created>
  <dcterms:modified xsi:type="dcterms:W3CDTF">2024-04-02T02:52:29Z</dcterms:modified>
</cp:coreProperties>
</file>