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RS4GpwJUdstBXELhjSyOTlRCC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rgbClr val="1A1C1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b="0" sz="36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b="1"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9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2024 / versão 1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 + Black">
  <p:cSld name="1_Logo + Black">
    <p:bg>
      <p:bgPr>
        <a:solidFill>
          <a:srgbClr val="1A1C1E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2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12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b="1" i="0" sz="4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inkedin.com/in/lucasss-profess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2024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/>
              <a:t>Prof. Lucas Silva</a:t>
            </a:r>
            <a:endParaRPr/>
          </a:p>
        </p:txBody>
      </p:sp>
      <p:sp>
        <p:nvSpPr>
          <p:cNvPr id="114" name="Google Shape;114;p6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Web Development with JS</a:t>
            </a:r>
            <a:endParaRPr/>
          </a:p>
        </p:txBody>
      </p:sp>
      <p:sp>
        <p:nvSpPr>
          <p:cNvPr id="59" name="Google Shape;59;p2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1. Check-Point 04</a:t>
            </a:r>
            <a:endParaRPr/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E-commerce EcoTrend</a:t>
            </a:r>
            <a:endParaRPr/>
          </a:p>
        </p:txBody>
      </p:sp>
      <p:sp>
        <p:nvSpPr>
          <p:cNvPr id="72" name="Google Shape;72;p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38198" y="1373505"/>
            <a:ext cx="10515600" cy="5312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pt-BR" sz="2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b="0" i="0" lang="pt-BR" sz="2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 Um e-commerce especializado em produtos sustentáveis e ecológicos, focado em promover um estilo de vida mais consciente e sustentável.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Tipos de produtos: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8" marL="903288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85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Roupas e acessórios sustentáveis;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8" marL="903288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85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Produtos de beleza e cuidados pessoais naturais;</a:t>
            </a:r>
            <a:endParaRPr b="0" i="0" sz="2100" u="none" cap="none" strike="noStrik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8" marL="903288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85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Itens para casa sustentáveis;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8" marL="903288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85"/>
              <a:buFont typeface="Arial"/>
              <a:buChar char="•"/>
            </a:pPr>
            <a:r>
              <a:rPr b="0" i="0" lang="pt-BR" sz="2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Tecnologia verde.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Objetivo: Implementar funcionalidades interativas no e-commerce EcoTrend, utilizando JavaScript para manipular o DOM, armazenar dados localmente, trabalhar com JSON, e fazer requisições assíncronas com Ajax e Fetch.</a:t>
            </a:r>
            <a:endParaRPr b="0" i="0" sz="2100" u="none" cap="none" strike="noStrik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Componentes do Projeto</a:t>
            </a:r>
            <a:endParaRPr/>
          </a:p>
        </p:txBody>
      </p:sp>
      <p:sp>
        <p:nvSpPr>
          <p:cNvPr id="79" name="Google Shape;79;p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38200" y="1361713"/>
            <a:ext cx="10515598" cy="4944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1. Manipulação do DOM: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Carrinho de Compras Dinâmico:</a:t>
            </a: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Permitir que os usuários adicionem produtos ao carrinho, com atualizações instantâneas na página. Ao clicar no botão "Adicionar ao Carrinho", o produto é adicionado à lista do carrinho, exibida em uma sidebar ou modal.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 - Filtragem de Produtos:</a:t>
            </a: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Implementar um sistema de filtros dinâmicos (ex: por categoria, preço) que atualiza a exibição dos produtos sem recarregar a página.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2. Storage e JSON: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Persistência do Carrinho de Compras:</a:t>
            </a: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Utilizar o `localStorage` para salvar o estado do carrinho de compras, permitindo que os itens adicionados permaneçam mesmo após o usuário fechar e reabrir o navegador.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Carregamento de Produtos:</a:t>
            </a: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Carregar os dados dos produtos a partir de um arquivo JSON e exibi-los dinamicamente na página.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Componentes do Projeto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838199" y="1361713"/>
            <a:ext cx="10608734" cy="4944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3. Requisições Assíncronas com Ajax e Fetch: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Integração com API Falsa (Fake API):</a:t>
            </a: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Criar uma simulação de um backend utilizando uma Fake API (como JSONPlaceholder ou um servidor local com JSON Server). Devem usar `fetch` ou `Ajax` para fazer requisições GET, POST, PUT e DELETE para gerenciar os produtos e pedidos.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Atualização Dinâmica de Produtos: </a:t>
            </a: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Implementar uma funcionalidade onde o administrador pode adicionar, editar ou remover produtos utilizando requisições assíncronas para a Fake API, e a página é atualizada automaticamente para refletir as mudanças.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4. Promises e Assíncrono: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Checkout Simulado:</a:t>
            </a: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Criar uma função de "finalizar compra" que simule a submissão de um pedido. Usar `promises` para lidar com as etapas da compra (ex: validação de dados, confirmação de pedido) e exibir mensagens de sucesso ou erro de forma assíncrona.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Carregamento de Dados com Loading Spinner:</a:t>
            </a:r>
            <a:r>
              <a:rPr b="0" i="0" lang="pt-BR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Adicionar um spinner de carregamento para melhorar a experiência do usuário enquanto os dados estão sendo buscados ou processados, demonstrando o uso de `async/await`.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Tarefas de Desenvolvimento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38199" y="1361713"/>
            <a:ext cx="10621491" cy="4944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1" i="0" lang="pt-BR" sz="2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Integração de Produtos via JSON:</a:t>
            </a:r>
            <a:r>
              <a:rPr b="0" i="0" lang="pt-BR" sz="2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Carregar uma lista de produtos de um arquivo JSON e renderizar-los na página.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1" i="0" lang="pt-BR" sz="2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Implementação de um Carrinho Persistente:</a:t>
            </a:r>
            <a:r>
              <a:rPr b="0" i="0" lang="pt-BR" sz="2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Utilizar `localStorage` para que os produtos adicionados ao carrinho sejam mantidos entre sessões.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1" i="0" lang="pt-BR" sz="2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Requisições Assíncronas:</a:t>
            </a:r>
            <a:r>
              <a:rPr b="0" i="0" lang="pt-BR" sz="2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Fazer requisições para uma API (fake ou real) para carregar, adicionar, atualizar e deletar produtos.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1" i="0" lang="pt-BR" sz="2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Manipulação de Eventos e Promises:</a:t>
            </a:r>
            <a:r>
              <a:rPr b="0" i="0" lang="pt-BR" sz="2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Implementar ações de compra e feedback ao usuário de forma assíncrona, usando `promises` para controlar o fluxo.</a:t>
            </a:r>
            <a:endParaRPr b="0" i="0" sz="2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911860" y="1412875"/>
            <a:ext cx="10394315" cy="4944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Bootstrap: </a:t>
            </a:r>
            <a:r>
              <a:rPr b="0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Framework CSS para desenvolvimento web responsivo.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Font Awesome: </a:t>
            </a:r>
            <a:r>
              <a:rPr b="0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Biblioteca de ícones para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Google Fonts: </a:t>
            </a:r>
            <a:r>
              <a:rPr b="0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Biblioteca de fontes gratuitas.</a:t>
            </a:r>
            <a:endParaRPr b="0" i="0" sz="2400" u="none" cap="none" strike="noStrik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Entrega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38200" y="1401000"/>
            <a:ext cx="10541760" cy="4944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Formato esperado: </a:t>
            </a:r>
            <a:r>
              <a:rPr b="0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página final carregada no servidor, com acesso a partir da web (GitHub Pages).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Vídeo: </a:t>
            </a:r>
            <a:r>
              <a:rPr b="0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gravar um vídeo mostrando a aplicação finalizada, postar no Linkedin e marcar o professor ;) </a:t>
            </a:r>
            <a:r>
              <a:rPr b="0" i="0" lang="pt-BR" sz="24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Readme: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a descrição da aplicação.</a:t>
            </a:r>
            <a:endParaRPr b="0" i="0" sz="2400" u="none" cap="none" strike="noStrik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Grupo de até 5 pessoas!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Indiquem os nomes dos integrantes.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Entregar link do GitPages e repositório no Teams e postar o vídeo no Linkedin.</a:t>
            </a:r>
            <a:endParaRPr b="0" i="0" sz="2400" u="none" cap="none" strike="noStrik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2024-03-15T13:51:00Z</dcterms:created>
  <dc:creator>Allen Fernando Oberleitner Lima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1046-12.2.0.16731</vt:lpwstr>
  </property>
</Properties>
</file>