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5E14-084F-F041-BDBD-AC52AAA28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pt-BR" dirty="0" err="1"/>
              <a:t>FIAP</a:t>
            </a:r>
            <a:br>
              <a:rPr lang="pt-BR" dirty="0"/>
            </a:br>
            <a:r>
              <a:rPr lang="pt-BR" sz="4200" dirty="0"/>
              <a:t>VIVANTE – MANUTENÇÃO OTIMIZADA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B1CC6-FD5A-554B-B5BA-08ECA6BB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350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1) Fabio </a:t>
            </a:r>
            <a:r>
              <a:rPr lang="pt-BR" dirty="0" err="1"/>
              <a:t>Rizzi</a:t>
            </a:r>
            <a:r>
              <a:rPr lang="pt-BR" dirty="0"/>
              <a:t> - RM336656</a:t>
            </a:r>
          </a:p>
          <a:p>
            <a:r>
              <a:rPr lang="pt-BR" dirty="0"/>
              <a:t>2) Jurandir Ventura - RM336634</a:t>
            </a:r>
          </a:p>
          <a:p>
            <a:r>
              <a:rPr lang="pt-BR" dirty="0"/>
              <a:t>3) Marcelo Preto - RM336632</a:t>
            </a:r>
          </a:p>
          <a:p>
            <a:r>
              <a:rPr lang="pt-BR" dirty="0"/>
              <a:t>4) Thiago Alexandre – RM336583</a:t>
            </a:r>
          </a:p>
          <a:p>
            <a:endParaRPr lang="pt-BR" dirty="0"/>
          </a:p>
          <a:p>
            <a:r>
              <a:rPr lang="pt-BR" dirty="0"/>
              <a:t>Turma: 11IA</a:t>
            </a:r>
          </a:p>
          <a:p>
            <a:r>
              <a:rPr lang="pt-BR" dirty="0"/>
              <a:t>Data: 26/09/2020</a:t>
            </a:r>
          </a:p>
        </p:txBody>
      </p:sp>
    </p:spTree>
    <p:extLst>
      <p:ext uri="{BB962C8B-B14F-4D97-AF65-F5344CB8AC3E}">
        <p14:creationId xmlns:p14="http://schemas.microsoft.com/office/powerpoint/2010/main" val="15359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09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2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44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Prévia de modelos e validação de 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5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55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receitas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57F5-75DD-46B2-8A32-F21D4A3CB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D3991-1E4A-4821-BC5B-CE1EAFF7F8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0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conclusÕes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76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Ao cliente, pela oportunidade de aplicar os conhecimentos de sala de aula;</a:t>
            </a:r>
          </a:p>
          <a:p>
            <a:r>
              <a:rPr lang="pt-BR" dirty="0"/>
              <a:t>A todos os professores de IA da </a:t>
            </a:r>
            <a:r>
              <a:rPr lang="pt-BR" dirty="0" err="1"/>
              <a:t>FIAP</a:t>
            </a:r>
            <a:r>
              <a:rPr lang="pt-BR" dirty="0"/>
              <a:t>, por toda a base que nos fez chegar até aqui;</a:t>
            </a:r>
          </a:p>
          <a:p>
            <a:r>
              <a:rPr lang="pt-BR" dirty="0"/>
              <a:t>Aos nossos familiares, por tanta paciência.</a:t>
            </a:r>
          </a:p>
          <a:p>
            <a:r>
              <a:rPr lang="pt-BR" dirty="0"/>
              <a:t>E até à pandemia, que acabou acelerando muitos projetos na área de Transformação Digital.</a:t>
            </a:r>
          </a:p>
        </p:txBody>
      </p:sp>
    </p:spTree>
    <p:extLst>
      <p:ext uri="{BB962C8B-B14F-4D97-AF65-F5344CB8AC3E}">
        <p14:creationId xmlns:p14="http://schemas.microsoft.com/office/powerpoint/2010/main" val="110021406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188</TotalTime>
  <Words>112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Trilha de Vapor</vt:lpstr>
      <vt:lpstr>BOOTCAMP FIAP VIVANTE – MANUTENÇÃO OTIMIZADA</vt:lpstr>
      <vt:lpstr>O cliente</vt:lpstr>
      <vt:lpstr>O problema</vt:lpstr>
      <vt:lpstr>A proposta</vt:lpstr>
      <vt:lpstr>Prévia de modelos e validação de hipóteses</vt:lpstr>
      <vt:lpstr>benefícios</vt:lpstr>
      <vt:lpstr>receitas</vt:lpstr>
      <vt:lpstr>conclusÕes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 linear</dc:title>
  <dc:creator>Ventura Jurandir</dc:creator>
  <cp:lastModifiedBy>Jurandir Ventura</cp:lastModifiedBy>
  <cp:revision>10</cp:revision>
  <dcterms:created xsi:type="dcterms:W3CDTF">2019-12-05T02:02:33Z</dcterms:created>
  <dcterms:modified xsi:type="dcterms:W3CDTF">2020-09-26T12:37:48Z</dcterms:modified>
</cp:coreProperties>
</file>