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FA0-8903-89EA-52C6-B8A4477C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18D38-01A1-003B-3553-E1B78A5CE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D75E-8D59-1F1D-2214-CC92ACE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4368-816F-76F2-4921-C4731E7D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209A-FC41-B060-22FB-CDD3EE69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010A-E205-4557-2E5C-E29D8200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3D449-4A23-65B3-0CCC-2FAB52D2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176C-B2DA-591D-BBF5-66E7A407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63E3-4C0D-3270-37B8-8CBB5D0B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2D07-A1B1-34BF-F6FF-70864CCA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89E6-611F-8E23-3AD7-539C5915F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D3C8-31A7-B6B8-2F86-FE7850718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15C1-F424-F746-D0D8-5E3FAFC8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9A9C-2F18-42FA-5090-4E46B875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4B1C-5D45-1B80-0421-1D2D8620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AF02-2770-5F1F-1DD8-FB80322E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19A7-70F0-85CF-893A-717B0D7B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DE1D-82D1-30F7-2EEF-E945E178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57FA-C086-7CDE-05EE-ECB45206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45B2-E305-DCA4-637E-4F7F2022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3ADC-0726-2D3E-B71D-BF87BC84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A3E7-DD09-5D37-0A7D-B1C3C3621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FAFF-935D-32E8-AC4B-8F35D87C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8F44-BB04-4337-A40A-AD422F26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93BF-DF14-07A6-6FFB-87689048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7C55-C2D9-A507-B24E-331B609A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E3E7-90B3-DBA9-A6C9-8149BC184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9CB17-C009-EBAB-33AC-1743E53E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0292-CD35-A869-ADF7-190B9737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DF91A-01CA-7641-C9E8-10202631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67C34-DE12-84D2-2D93-2FB9C79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83B-B172-740D-65BC-A7FB669B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D841-6134-E94F-F7DB-9992CC08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685C-14F5-6652-DDB2-A893A00A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0AE60-062E-61D2-55D4-92E8C87FE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FC7FD-6ABE-C17A-F1C9-347BEA1D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8D5CC-B7D0-7BAA-882B-95F76DF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A2A42-F75A-AE9D-12D8-C9E94F1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44CD2-A25B-686B-B34A-8CB7D8F5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66D3-19FB-3585-0FAC-7A8EFFF0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149AD-59D5-4B89-6E58-6E473758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69D04-355D-1CE5-0C78-9BE4FE85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8CC1-C5DE-BEFB-546B-EEC6A042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C027F-6D53-288F-06A6-00E5A400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D2033-3F79-3418-8AC5-CFF96C34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ABBA0-A3E7-5D11-9D97-9B5EB66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A8A2-5438-1792-7BD8-71AEEB22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6ED8-7F7B-E68D-2076-69E4EDD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C805-CCD9-0711-40A8-6B063855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F301-0B86-988A-E20C-D4F4FF1B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74937-4572-D8D4-4C44-3F5E8CF6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F797-F131-A67B-CB56-01AC9319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0E21-7964-92F4-3D3C-D1E64996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54B4D-AF5B-05F2-452C-B45141DB9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B1AD-2D4D-05C1-5FE6-9DFBF782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E9C0-E6C1-5994-5C00-4CF740E4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73B7-DE59-A109-7CFF-FB20995C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78423-B9DD-EF6C-076D-B9CCCE9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0F7EB-006B-ECDE-1311-8591DA87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B0D6-3F5E-78EE-92BC-730EB488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4E89-E87A-84D6-ED81-A43B287AD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F27A2-D5C0-4271-A8C1-98B930CED2F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EA20-584A-15AE-2BE8-58C2B92E3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2B9A-3A4B-FF94-93EB-B50F239FB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9C2E-D223-4A12-9539-1BCAEC52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58A45-4D7A-4521-9FDE-79C185F1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232" y="2752978"/>
            <a:ext cx="8984202" cy="139289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accent5">
                    <a:lumMod val="50000"/>
                  </a:schemeClr>
                </a:solidFill>
                <a:latin typeface="Roboto Bk" pitchFamily="2" charset="0"/>
                <a:ea typeface="Roboto Bk" pitchFamily="2" charset="0"/>
              </a:rPr>
              <a:t>SEMINAR CÁC VẤN ĐỀ HIỆN ĐẠI </a:t>
            </a:r>
            <a:br>
              <a:rPr lang="en-US" sz="4000">
                <a:solidFill>
                  <a:schemeClr val="accent5">
                    <a:lumMod val="50000"/>
                  </a:schemeClr>
                </a:solidFill>
                <a:latin typeface="Roboto Bk" pitchFamily="2" charset="0"/>
                <a:ea typeface="Roboto Bk" pitchFamily="2" charset="0"/>
              </a:rPr>
            </a:br>
            <a:r>
              <a:rPr lang="en-US" sz="4000">
                <a:solidFill>
                  <a:schemeClr val="accent5">
                    <a:lumMod val="50000"/>
                  </a:schemeClr>
                </a:solidFill>
                <a:latin typeface="Roboto Bk" pitchFamily="2" charset="0"/>
                <a:ea typeface="Roboto Bk" pitchFamily="2" charset="0"/>
              </a:rPr>
              <a:t>CỦA CÔNG NGHỆ PHẦN MỀM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B802E6-4574-4956-843A-A0E36315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557" y="1508404"/>
            <a:ext cx="3990516" cy="492315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KHOA CÔNG NGHỆ PHẦN MỀM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E6C6C-6C9A-46B7-923C-1B5ACED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Trường Đại học Công nghệ Thông tin">
            <a:extLst>
              <a:ext uri="{FF2B5EF4-FFF2-40B4-BE49-F238E27FC236}">
                <a16:creationId xmlns:a16="http://schemas.microsoft.com/office/drawing/2014/main" id="{910F2963-EA36-4E66-9D7E-7B9B83A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80" y="172891"/>
            <a:ext cx="43243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83590290-F7B3-49CD-AAF5-491CF8E505D3}"/>
              </a:ext>
            </a:extLst>
          </p:cNvPr>
          <p:cNvSpPr txBox="1">
            <a:spLocks/>
          </p:cNvSpPr>
          <p:nvPr/>
        </p:nvSpPr>
        <p:spPr>
          <a:xfrm>
            <a:off x="3896594" y="6173026"/>
            <a:ext cx="5826719" cy="365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HCM-2021</a:t>
            </a:r>
          </a:p>
        </p:txBody>
      </p:sp>
    </p:spTree>
    <p:extLst>
      <p:ext uri="{BB962C8B-B14F-4D97-AF65-F5344CB8AC3E}">
        <p14:creationId xmlns:p14="http://schemas.microsoft.com/office/powerpoint/2010/main" val="41145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4F63-4106-824D-D281-D6B4E0ED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1D99-82A8-7BE7-61B4-10589477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  <a:p>
            <a:r>
              <a:rPr lang="en-US"/>
              <a:t>Các lĩnh vực nghiên cứu và ứng dụng</a:t>
            </a:r>
          </a:p>
          <a:p>
            <a:r>
              <a:rPr lang="en-US"/>
              <a:t>Phương pháp phát hiện vấn đề mới trong phần mềm</a:t>
            </a:r>
          </a:p>
          <a:p>
            <a:r>
              <a:rPr lang="en-US"/>
              <a:t>Tổng hợp kiến thức và phương án hiện thực hóa</a:t>
            </a:r>
          </a:p>
          <a:p>
            <a:r>
              <a:rPr lang="en-US"/>
              <a:t>Triển khai dự án</a:t>
            </a:r>
          </a:p>
          <a:p>
            <a:r>
              <a:rPr lang="en-US"/>
              <a:t>Nghiệm thu và đào tạo</a:t>
            </a:r>
          </a:p>
          <a:p>
            <a:r>
              <a:rPr lang="en-US"/>
              <a:t>Bảo trì, nâng cấp hệ thống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609-5CAE-CB84-1AC8-E79E8CE9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162D-1CFA-94D3-0D3D-9751FD4B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tiếp cận môn học</a:t>
            </a:r>
          </a:p>
          <a:p>
            <a:pPr lvl="1" algn="just">
              <a:spcBef>
                <a:spcPts val="600"/>
              </a:spcBef>
            </a:pPr>
            <a:r>
              <a:rPr lang="en-US"/>
              <a:t>Quá trình (Kiểm tra trên lớp, bài tập, đồ án, …):</a:t>
            </a:r>
            <a:r>
              <a:rPr lang="en-US" b="1">
                <a:solidFill>
                  <a:srgbClr val="FF0000"/>
                </a:solidFill>
              </a:rPr>
              <a:t> 50%</a:t>
            </a:r>
          </a:p>
          <a:p>
            <a:pPr lvl="1"/>
            <a:r>
              <a:rPr lang="en-US"/>
              <a:t>Vấn đáp Đồ án Cuối kỳ: </a:t>
            </a:r>
            <a:r>
              <a:rPr lang="en-US" b="1">
                <a:solidFill>
                  <a:srgbClr val="FF0000"/>
                </a:solidFill>
              </a:rPr>
              <a:t>50%</a:t>
            </a:r>
          </a:p>
          <a:p>
            <a:r>
              <a:rPr lang="en-US" sz="3200"/>
              <a:t>Chọn chủ đề</a:t>
            </a:r>
          </a:p>
          <a:p>
            <a:pPr lvl="1"/>
            <a:r>
              <a:rPr lang="en-US"/>
              <a:t>Chọn bài báo, cài đặt</a:t>
            </a:r>
          </a:p>
          <a:p>
            <a:pPr lvl="1"/>
            <a:r>
              <a:rPr lang="en-US"/>
              <a:t>Seminar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9E0-D347-7CC3-14E1-1BCCA49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LĨNH VỰC NGHIÊN CỨU VÀ 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9590-AEE5-0974-D017-D75C16AB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Nghiên cứu kiến thức cơ bản</a:t>
            </a:r>
          </a:p>
          <a:p>
            <a:r>
              <a:rPr lang="en-US"/>
              <a:t>Phương pháp phát triển phần mềm</a:t>
            </a:r>
          </a:p>
          <a:p>
            <a:r>
              <a:rPr lang="en-US"/>
              <a:t>Đảm bảo chất lượng phần mềm</a:t>
            </a:r>
          </a:p>
          <a:p>
            <a:r>
              <a:rPr lang="en-US"/>
              <a:t>Quản lý sản phẩm phần mềm</a:t>
            </a:r>
          </a:p>
          <a:p>
            <a:r>
              <a:rPr lang="en-US"/>
              <a:t>Ước lượng phần mềm</a:t>
            </a:r>
          </a:p>
          <a:p>
            <a:r>
              <a:rPr lang="en-US"/>
              <a:t>Tối ưu hóa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9E0-D347-7CC3-14E1-1BCCA49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CHỦ ĐỀ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9590-AEE5-0974-D017-D75C16AB25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CI/CD</a:t>
            </a:r>
          </a:p>
          <a:p>
            <a:r>
              <a:rPr lang="en-US"/>
              <a:t>Big Data</a:t>
            </a:r>
          </a:p>
          <a:p>
            <a:r>
              <a:rPr lang="en-US"/>
              <a:t>NFT</a:t>
            </a:r>
          </a:p>
          <a:p>
            <a:r>
              <a:rPr lang="en-US"/>
              <a:t>Blockchain</a:t>
            </a:r>
          </a:p>
          <a:p>
            <a:r>
              <a:rPr lang="en-US"/>
              <a:t>Low Code và ứng dụng MVP</a:t>
            </a:r>
          </a:p>
          <a:p>
            <a:r>
              <a:rPr lang="en-US"/>
              <a:t>Edge Computing</a:t>
            </a:r>
          </a:p>
          <a:p>
            <a:r>
              <a:rPr lang="en-US"/>
              <a:t>Concurrent and Parallel Computing</a:t>
            </a:r>
          </a:p>
          <a:p>
            <a:r>
              <a:rPr lang="en-US"/>
              <a:t>Real time - RTOS</a:t>
            </a:r>
          </a:p>
          <a:p>
            <a:r>
              <a:rPr lang="en-US"/>
              <a:t>Machine Learning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CA8C-2064-2292-0409-B3B4496474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Cloud Computing</a:t>
            </a:r>
          </a:p>
          <a:p>
            <a:r>
              <a:rPr lang="en-US"/>
              <a:t>Mobile Agent</a:t>
            </a:r>
          </a:p>
          <a:p>
            <a:r>
              <a:rPr lang="en-US"/>
              <a:t>Mobile Security</a:t>
            </a:r>
          </a:p>
          <a:p>
            <a:r>
              <a:rPr lang="en-US"/>
              <a:t>Quantum Computing</a:t>
            </a:r>
          </a:p>
          <a:p>
            <a:r>
              <a:rPr lang="en-US"/>
              <a:t>VR in Manufacture and Maintaining</a:t>
            </a:r>
          </a:p>
          <a:p>
            <a:r>
              <a:rPr lang="en-US"/>
              <a:t>Video Streaming </a:t>
            </a:r>
          </a:p>
          <a:p>
            <a:r>
              <a:rPr lang="en-US"/>
              <a:t>Gaming</a:t>
            </a:r>
          </a:p>
          <a:p>
            <a:r>
              <a:rPr lang="en-US"/>
              <a:t>Super Application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DBE-3C49-FFDA-F87F-31B6408A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F58B-219C-48C0-4C7D-5252D60D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các vấn đề mà các tổ chức và các doanh nghiệp chưa giải quyết được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217</Words>
  <Application>Microsoft Office PowerPoint</Application>
  <PresentationFormat>Widescreen</PresentationFormat>
  <Paragraphs>46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 Bk</vt:lpstr>
      <vt:lpstr>Wingdings 3</vt:lpstr>
      <vt:lpstr>Office Theme</vt:lpstr>
      <vt:lpstr>SEMINAR CÁC VẤN ĐỀ HIỆN ĐẠI  CỦA CÔNG NGHỆ PHẦN MỀM</vt:lpstr>
      <vt:lpstr>NỘI DUNG</vt:lpstr>
      <vt:lpstr>GIỚI THIỆU MÔN HỌC</vt:lpstr>
      <vt:lpstr>CÁC LĨNH VỰC NGHIÊN CỨU VÀ ỨNG DỤNG</vt:lpstr>
      <vt:lpstr>CÁC CHỦ ĐỀ CƠ BẢN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PHẦN MỀM</dc:title>
  <dc:creator>Nguyen</dc:creator>
  <cp:lastModifiedBy>Nguyễn Trịnh Đông</cp:lastModifiedBy>
  <cp:revision>22</cp:revision>
  <dcterms:created xsi:type="dcterms:W3CDTF">2023-02-26T08:17:22Z</dcterms:created>
  <dcterms:modified xsi:type="dcterms:W3CDTF">2023-03-07T09:01:11Z</dcterms:modified>
</cp:coreProperties>
</file>