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CodeAlpha Cyber Security Internship</a:t>
            </a:r>
          </a:p>
          <a:p>
            <a:r>
              <a:t>Fiaz Zafar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 attack that tricks users into revealing sensitive information through fake emails or websites.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Smishing (SMS)</a:t>
            </a:r>
          </a:p>
          <a:p>
            <a:r>
              <a:t>- Vishing (Voice)</a:t>
            </a:r>
          </a:p>
          <a:p>
            <a:r>
              <a:t>- Clone Phishing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Emails/Websites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Suspicious sender addresses</a:t>
            </a:r>
          </a:p>
          <a:p>
            <a:r>
              <a:t>- Urgent language</a:t>
            </a:r>
          </a:p>
          <a:p>
            <a:r>
              <a:t>- Fake or misspelled URLs</a:t>
            </a:r>
          </a:p>
          <a:p>
            <a:r>
              <a:t>- Unexpected attachments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Impersonation</a:t>
            </a:r>
          </a:p>
          <a:p>
            <a:r>
              <a:t>- Pretexting</a:t>
            </a:r>
          </a:p>
          <a:p>
            <a:r>
              <a:t>- Baiting</a:t>
            </a:r>
          </a:p>
          <a:p>
            <a:r>
              <a:t>- Urgency and fear</a:t>
            </a:r>
          </a:p>
          <a:p>
            <a:r>
              <a:t>- Authority impersonation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Don't click unknown links</a:t>
            </a:r>
          </a:p>
          <a:p>
            <a:r>
              <a:t>- Verify sender identity</a:t>
            </a:r>
          </a:p>
          <a:p>
            <a:r>
              <a:t>- Use 2FA</a:t>
            </a:r>
          </a:p>
          <a:p>
            <a:r>
              <a:t>- Check URLs carefully</a:t>
            </a:r>
          </a:p>
          <a:p>
            <a:r>
              <a:t>- Report suspicious emails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- 2020 Twitter Hack via spear phishing</a:t>
            </a:r>
          </a:p>
          <a:p>
            <a:r>
              <a:t>- Netflix and PayPal phishing scams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phishing?</a:t>
            </a:r>
          </a:p>
          <a:p>
            <a:r>
              <a:t>2. Name a sign of a phishing email</a:t>
            </a:r>
          </a:p>
          <a:p>
            <a:r>
              <a:t>3. What is smishing?</a:t>
            </a:r>
          </a:p>
          <a:p>
            <a:r>
              <a:t>4. How to protect against phishing?</a:t>
            </a:r>
          </a:p>
          <a:p>
            <a:r>
              <a:t>5. Example of a phishing scam?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