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59" r:id="rId5"/>
    <p:sldId id="261" r:id="rId6"/>
    <p:sldId id="262" r:id="rId7"/>
    <p:sldId id="257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1928C-254E-4ED9-A14B-7299BBB5EC54}" type="datetimeFigureOut">
              <a:rPr lang="pl-PL" smtClean="0"/>
              <a:t>2015-01-24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74AA9-EE05-47DE-8FBA-4A69FD7D93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48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74AA9-EE05-47DE-8FBA-4A69FD7D937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955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74AA9-EE05-47DE-8FBA-4A69FD7D937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00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F50-366A-4BF9-B64D-F3C9E6439E1E}" type="datetimeFigureOut">
              <a:rPr lang="pl-PL" smtClean="0"/>
              <a:t>2015-01-24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A50-5EA5-4F47-ABA8-A8B90EF1B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626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F50-366A-4BF9-B64D-F3C9E6439E1E}" type="datetimeFigureOut">
              <a:rPr lang="pl-PL" smtClean="0"/>
              <a:t>2015-01-24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A50-5EA5-4F47-ABA8-A8B90EF1B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276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F50-366A-4BF9-B64D-F3C9E6439E1E}" type="datetimeFigureOut">
              <a:rPr lang="pl-PL" smtClean="0"/>
              <a:t>2015-01-24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A50-5EA5-4F47-ABA8-A8B90EF1B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9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F50-366A-4BF9-B64D-F3C9E6439E1E}" type="datetimeFigureOut">
              <a:rPr lang="pl-PL" smtClean="0"/>
              <a:t>2015-01-24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A50-5EA5-4F47-ABA8-A8B90EF1B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74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F50-366A-4BF9-B64D-F3C9E6439E1E}" type="datetimeFigureOut">
              <a:rPr lang="pl-PL" smtClean="0"/>
              <a:t>2015-01-24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A50-5EA5-4F47-ABA8-A8B90EF1B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631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F50-366A-4BF9-B64D-F3C9E6439E1E}" type="datetimeFigureOut">
              <a:rPr lang="pl-PL" smtClean="0"/>
              <a:t>2015-01-24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A50-5EA5-4F47-ABA8-A8B90EF1B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21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F50-366A-4BF9-B64D-F3C9E6439E1E}" type="datetimeFigureOut">
              <a:rPr lang="pl-PL" smtClean="0"/>
              <a:t>2015-01-24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A50-5EA5-4F47-ABA8-A8B90EF1B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006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F50-366A-4BF9-B64D-F3C9E6439E1E}" type="datetimeFigureOut">
              <a:rPr lang="pl-PL" smtClean="0"/>
              <a:t>2015-01-24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A50-5EA5-4F47-ABA8-A8B90EF1B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135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F50-366A-4BF9-B64D-F3C9E6439E1E}" type="datetimeFigureOut">
              <a:rPr lang="pl-PL" smtClean="0"/>
              <a:t>2015-01-24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A50-5EA5-4F47-ABA8-A8B90EF1B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331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F50-366A-4BF9-B64D-F3C9E6439E1E}" type="datetimeFigureOut">
              <a:rPr lang="pl-PL" smtClean="0"/>
              <a:t>2015-01-24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A50-5EA5-4F47-ABA8-A8B90EF1B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87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F50-366A-4BF9-B64D-F3C9E6439E1E}" type="datetimeFigureOut">
              <a:rPr lang="pl-PL" smtClean="0"/>
              <a:t>2015-01-24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A50-5EA5-4F47-ABA8-A8B90EF1B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00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48F50-366A-4BF9-B64D-F3C9E6439E1E}" type="datetimeFigureOut">
              <a:rPr lang="pl-PL" smtClean="0"/>
              <a:t>2015-01-24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7A50-5EA5-4F47-ABA8-A8B90EF1B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02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c/tutorial/nif.html" TargetMode="External"/><Relationship Id="rId2" Type="http://schemas.openxmlformats.org/officeDocument/2006/relationships/hyperlink" Target="https://github.com/fib1123/nif_erlang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rlang.org/doc/man/erl_nif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NIF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595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Overview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NIF (Native Implemented Function) is a function that is implemented in C instead of </a:t>
            </a:r>
            <a:r>
              <a:rPr lang="en-US" dirty="0" err="1" smtClean="0"/>
              <a:t>Erlang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26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Erlang part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9913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6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 part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92480" cy="414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7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r>
              <a:rPr lang="pl-PL" dirty="0" err="1" smtClean="0"/>
              <a:t>NIFs</a:t>
            </a:r>
            <a:r>
              <a:rPr lang="pl-PL" dirty="0" smtClean="0"/>
              <a:t> </a:t>
            </a:r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achieve</a:t>
            </a:r>
            <a:r>
              <a:rPr lang="pl-PL" dirty="0" smtClean="0"/>
              <a:t> the </a:t>
            </a:r>
            <a:r>
              <a:rPr lang="pl-PL" dirty="0" err="1" smtClean="0"/>
              <a:t>highest</a:t>
            </a:r>
            <a:r>
              <a:rPr lang="pl-PL" dirty="0" smtClean="0"/>
              <a:t> </a:t>
            </a:r>
            <a:r>
              <a:rPr lang="pl-PL" dirty="0" err="1" smtClean="0"/>
              <a:t>speed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57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crash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running</a:t>
            </a:r>
            <a:r>
              <a:rPr lang="pl-PL" dirty="0" smtClean="0"/>
              <a:t> NIF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virtual</a:t>
            </a:r>
            <a:r>
              <a:rPr lang="pl-PL" dirty="0" smtClean="0"/>
              <a:t> </a:t>
            </a:r>
            <a:r>
              <a:rPr lang="pl-PL" dirty="0" err="1" smtClean="0"/>
              <a:t>machine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down</a:t>
            </a:r>
          </a:p>
          <a:p>
            <a:r>
              <a:rPr lang="en-US" dirty="0"/>
              <a:t>Long-running NIFs will take over a scheduler and prevent </a:t>
            </a:r>
            <a:r>
              <a:rPr lang="en-US" dirty="0" err="1"/>
              <a:t>Erlang</a:t>
            </a:r>
            <a:r>
              <a:rPr lang="en-US" dirty="0"/>
              <a:t> from efficiently handling many </a:t>
            </a:r>
            <a:r>
              <a:rPr lang="en-US" dirty="0" smtClean="0"/>
              <a:t>processes</a:t>
            </a:r>
            <a:endParaRPr lang="pl-PL" dirty="0" smtClean="0"/>
          </a:p>
          <a:p>
            <a:r>
              <a:rPr lang="pl-PL" dirty="0" err="1" smtClean="0"/>
              <a:t>Problems</a:t>
            </a:r>
            <a:r>
              <a:rPr lang="pl-PL" dirty="0" smtClean="0"/>
              <a:t> with </a:t>
            </a:r>
            <a:r>
              <a:rPr lang="pl-PL" dirty="0" err="1" smtClean="0"/>
              <a:t>scaling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73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Summary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55911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8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References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and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presentation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available</a:t>
            </a:r>
            <a:r>
              <a:rPr lang="pl-PL" dirty="0" smtClean="0"/>
              <a:t> on: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github.com/fib1123/nif_erlangproject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For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r>
              <a:rPr lang="pl-PL" dirty="0" smtClean="0"/>
              <a:t> </a:t>
            </a:r>
            <a:r>
              <a:rPr lang="pl-PL" dirty="0" err="1" smtClean="0"/>
              <a:t>check</a:t>
            </a:r>
            <a:r>
              <a:rPr lang="pl-PL" dirty="0" smtClean="0"/>
              <a:t>:</a:t>
            </a:r>
          </a:p>
          <a:p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www.erlang.org/doc/tutorial/nif.html</a:t>
            </a:r>
            <a:endParaRPr lang="pl-PL" dirty="0" smtClean="0"/>
          </a:p>
          <a:p>
            <a:r>
              <a:rPr lang="pl-PL" dirty="0">
                <a:hlinkClick r:id="rId4"/>
              </a:rPr>
              <a:t>http://</a:t>
            </a:r>
            <a:r>
              <a:rPr lang="pl-PL" dirty="0" smtClean="0">
                <a:hlinkClick r:id="rId4"/>
              </a:rPr>
              <a:t>www.erlang.org/doc/man/erl_nif.html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702500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88</Words>
  <Application>Microsoft Office PowerPoint</Application>
  <PresentationFormat>Pokaz na ekranie (4:3)</PresentationFormat>
  <Paragraphs>22</Paragraphs>
  <Slides>8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NIF</vt:lpstr>
      <vt:lpstr>Overview</vt:lpstr>
      <vt:lpstr>Erlang part</vt:lpstr>
      <vt:lpstr>C part</vt:lpstr>
      <vt:lpstr>Pros</vt:lpstr>
      <vt:lpstr>Cons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Stanislaw Robak</dc:creator>
  <cp:lastModifiedBy>Stanislaw Robak</cp:lastModifiedBy>
  <cp:revision>14</cp:revision>
  <dcterms:created xsi:type="dcterms:W3CDTF">2015-01-04T18:27:28Z</dcterms:created>
  <dcterms:modified xsi:type="dcterms:W3CDTF">2015-01-24T13:24:11Z</dcterms:modified>
</cp:coreProperties>
</file>