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3" r:id="rId6"/>
    <p:sldId id="262" r:id="rId7"/>
    <p:sldId id="260" r:id="rId8"/>
    <p:sldId id="261" r:id="rId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1008" y="96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A0A-D0F9-4B43-90EE-C85F074E64F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25D-1CC7-4ED9-9DAD-7A4A7B343FC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18FCF9-350E-4B1F-803D-037A8CF617EA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B97-8DFC-46EA-9D2C-8E2EC108C226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516D-3713-4182-96A6-A146D683D8F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372F373-A857-4487-B138-AE11F5F9B85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University Division/Office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3666" y="1989138"/>
            <a:ext cx="10369550" cy="1295400"/>
          </a:xfrm>
        </p:spPr>
        <p:txBody>
          <a:bodyPr/>
          <a:lstStyle/>
          <a:p>
            <a:r>
              <a:rPr lang="en-US" dirty="0"/>
              <a:t>Enter the title of the </a:t>
            </a:r>
            <a:r>
              <a:rPr lang="en-US"/>
              <a:t>presentation here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</a:t>
            </a:r>
          </a:p>
          <a:p>
            <a:r>
              <a:rPr lang="en-US" dirty="0"/>
              <a:t>Author/Authors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B929BF1-58F3-4470-9DB3-0E3C9941C73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D7487989-E5B3-40FE-AC52-6E205A5BB69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  <a:p>
            <a:r>
              <a:rPr lang="en-US" dirty="0"/>
              <a:t>dummy text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01A9E84-FBF3-4174-8E93-1B57DF79BB79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85C51F00-3186-449A-9391-17A350CA234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David Pinezich, Philipp Gloor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DDC0BC2-46CC-42F1-AB00-2EAE7C15F2B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/>
              <a:t>David Pinezich, Philipp Gloor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60%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40%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0R</a:t>
            </a:r>
            <a:r>
              <a:rPr lang="en-US" sz="1000" dirty="0"/>
              <a:t> </a:t>
            </a:r>
            <a:r>
              <a:rPr lang="en-US" sz="1000" dirty="0" err="1"/>
              <a:t>40G</a:t>
            </a:r>
            <a:r>
              <a:rPr lang="en-US" sz="1000" dirty="0"/>
              <a:t> </a:t>
            </a:r>
            <a:r>
              <a:rPr lang="en-US" sz="1000" dirty="0" err="1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51R</a:t>
            </a:r>
            <a:r>
              <a:rPr lang="en-US" sz="1000" dirty="0"/>
              <a:t> </a:t>
            </a:r>
            <a:r>
              <a:rPr lang="en-US" sz="1000" dirty="0" err="1"/>
              <a:t>83G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102R</a:t>
            </a:r>
            <a:r>
              <a:rPr lang="en-US" sz="1000" dirty="0"/>
              <a:t> </a:t>
            </a:r>
            <a:r>
              <a:rPr lang="en-US" sz="1000" dirty="0" err="1"/>
              <a:t>126G</a:t>
            </a:r>
            <a:r>
              <a:rPr lang="en-US" sz="1000" dirty="0"/>
              <a:t> </a:t>
            </a:r>
            <a:r>
              <a:rPr lang="en-US" sz="1000" dirty="0" err="1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153R</a:t>
            </a:r>
            <a:r>
              <a:rPr lang="en-US" sz="1000" dirty="0"/>
              <a:t> </a:t>
            </a:r>
            <a:r>
              <a:rPr lang="en-US" sz="1000" dirty="0" err="1"/>
              <a:t>169G</a:t>
            </a:r>
            <a:r>
              <a:rPr lang="en-US" sz="1000" dirty="0"/>
              <a:t> </a:t>
            </a:r>
            <a:r>
              <a:rPr lang="en-US" sz="1000" dirty="0" err="1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204R</a:t>
            </a:r>
            <a:r>
              <a:rPr lang="en-US" sz="1000" dirty="0"/>
              <a:t> </a:t>
            </a:r>
            <a:r>
              <a:rPr lang="en-US" sz="1000" dirty="0" err="1"/>
              <a:t>212G</a:t>
            </a:r>
            <a:r>
              <a:rPr lang="en-US" sz="1000" dirty="0"/>
              <a:t> </a:t>
            </a:r>
            <a:r>
              <a:rPr lang="en-US" sz="1000" dirty="0" err="1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163R</a:t>
            </a:r>
            <a:r>
              <a:rPr lang="en-US" sz="1000" dirty="0"/>
              <a:t> </a:t>
            </a:r>
            <a:r>
              <a:rPr lang="en-US" sz="1000" dirty="0" err="1"/>
              <a:t>173G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181R</a:t>
            </a:r>
            <a:r>
              <a:rPr lang="en-US" sz="1000" dirty="0"/>
              <a:t> </a:t>
            </a:r>
            <a:r>
              <a:rPr lang="en-US" sz="1000" dirty="0" err="1"/>
              <a:t>189G</a:t>
            </a:r>
            <a:r>
              <a:rPr lang="en-US" sz="1000" dirty="0"/>
              <a:t> </a:t>
            </a:r>
            <a:r>
              <a:rPr lang="en-US" sz="1000" dirty="0" err="1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200R</a:t>
            </a:r>
            <a:r>
              <a:rPr lang="en-US" sz="1000" dirty="0"/>
              <a:t> </a:t>
            </a:r>
            <a:r>
              <a:rPr lang="en-US" sz="1000" dirty="0" err="1"/>
              <a:t>206G</a:t>
            </a:r>
            <a:r>
              <a:rPr lang="en-US" sz="1000" dirty="0"/>
              <a:t> </a:t>
            </a:r>
            <a:r>
              <a:rPr lang="en-US" sz="1000" dirty="0" err="1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218R</a:t>
            </a:r>
            <a:r>
              <a:rPr lang="en-US" sz="1000" dirty="0"/>
              <a:t> </a:t>
            </a:r>
            <a:r>
              <a:rPr lang="en-US" sz="1000" dirty="0" err="1"/>
              <a:t>222G</a:t>
            </a:r>
            <a:r>
              <a:rPr lang="en-US" sz="1000" dirty="0"/>
              <a:t> </a:t>
            </a:r>
            <a:r>
              <a:rPr lang="en-US" sz="1000" dirty="0" err="1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237R</a:t>
            </a:r>
            <a:r>
              <a:rPr lang="en-US" sz="1000" dirty="0"/>
              <a:t> </a:t>
            </a:r>
            <a:r>
              <a:rPr lang="en-US" sz="1000" dirty="0" err="1"/>
              <a:t>239G</a:t>
            </a:r>
            <a:r>
              <a:rPr lang="en-US" sz="1000" dirty="0"/>
              <a:t> </a:t>
            </a:r>
            <a:r>
              <a:rPr lang="en-US" sz="1000" dirty="0" err="1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220R</a:t>
            </a:r>
            <a:r>
              <a:rPr lang="en-US" sz="1000" dirty="0"/>
              <a:t> </a:t>
            </a:r>
            <a:r>
              <a:rPr lang="en-US" sz="1000" dirty="0" err="1"/>
              <a:t>96G</a:t>
            </a:r>
            <a:r>
              <a:rPr lang="en-US" sz="1000" dirty="0"/>
              <a:t> </a:t>
            </a:r>
            <a:r>
              <a:rPr lang="en-US" sz="1000" dirty="0" err="1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227R</a:t>
            </a:r>
            <a:r>
              <a:rPr lang="en-US" sz="1000" dirty="0"/>
              <a:t> </a:t>
            </a:r>
            <a:r>
              <a:rPr lang="en-US" sz="1000" dirty="0" err="1"/>
              <a:t>128G</a:t>
            </a:r>
            <a:r>
              <a:rPr lang="en-US" sz="1000" dirty="0"/>
              <a:t> </a:t>
            </a:r>
            <a:r>
              <a:rPr lang="en-US" sz="1000" dirty="0" err="1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234R</a:t>
            </a:r>
            <a:r>
              <a:rPr lang="en-US" sz="1000" dirty="0"/>
              <a:t> </a:t>
            </a:r>
            <a:r>
              <a:rPr lang="en-US" sz="1000" dirty="0" err="1"/>
              <a:t>160G</a:t>
            </a:r>
            <a:r>
              <a:rPr lang="en-US" sz="1000" dirty="0"/>
              <a:t> </a:t>
            </a:r>
            <a:r>
              <a:rPr lang="en-US" sz="1000" dirty="0" err="1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241R</a:t>
            </a:r>
            <a:r>
              <a:rPr lang="en-US" sz="1000" dirty="0"/>
              <a:t> </a:t>
            </a:r>
            <a:r>
              <a:rPr lang="en-US" sz="1000" dirty="0" err="1"/>
              <a:t>191G</a:t>
            </a:r>
            <a:r>
              <a:rPr lang="en-US" sz="1000" dirty="0"/>
              <a:t> </a:t>
            </a:r>
            <a:r>
              <a:rPr lang="en-US" sz="1000" dirty="0" err="1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248R</a:t>
            </a:r>
            <a:r>
              <a:rPr lang="en-US" sz="1000" dirty="0"/>
              <a:t> </a:t>
            </a:r>
            <a:r>
              <a:rPr lang="en-US" sz="1000" dirty="0" err="1"/>
              <a:t>223G</a:t>
            </a:r>
            <a:r>
              <a:rPr lang="en-US" sz="1000" dirty="0"/>
              <a:t> </a:t>
            </a:r>
            <a:r>
              <a:rPr lang="en-US" sz="1000" dirty="0" err="1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D110107B-B92B-4F26-961F-0B2034D9203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/>
              <a:t>David Pinezich, Philipp Gloor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60%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40%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11R</a:t>
            </a:r>
            <a:r>
              <a:rPr lang="en-US" sz="1000" dirty="0"/>
              <a:t> </a:t>
            </a:r>
            <a:r>
              <a:rPr lang="en-US" sz="1000" dirty="0" err="1"/>
              <a:t>130G</a:t>
            </a:r>
            <a:r>
              <a:rPr lang="en-US" sz="1000" dirty="0"/>
              <a:t> </a:t>
            </a:r>
            <a:r>
              <a:rPr lang="en-US" sz="1000" dirty="0" err="1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60R</a:t>
            </a:r>
            <a:r>
              <a:rPr lang="en-US" sz="1000" dirty="0"/>
              <a:t> </a:t>
            </a:r>
            <a:r>
              <a:rPr lang="en-US" sz="1000" dirty="0" err="1"/>
              <a:t>159G</a:t>
            </a:r>
            <a:r>
              <a:rPr lang="en-US" sz="1000" dirty="0"/>
              <a:t> </a:t>
            </a:r>
            <a:r>
              <a:rPr lang="en-US" sz="1000" dirty="0" err="1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107R</a:t>
            </a:r>
            <a:r>
              <a:rPr lang="en-US" sz="1000" dirty="0"/>
              <a:t> </a:t>
            </a:r>
            <a:r>
              <a:rPr lang="en-US" sz="1000" dirty="0" err="1"/>
              <a:t>183G</a:t>
            </a:r>
            <a:r>
              <a:rPr lang="en-US" sz="1000" dirty="0"/>
              <a:t> </a:t>
            </a:r>
            <a:r>
              <a:rPr lang="en-US" sz="1000" dirty="0" err="1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158R</a:t>
            </a:r>
            <a:r>
              <a:rPr lang="en-US" sz="1000" dirty="0"/>
              <a:t> </a:t>
            </a:r>
            <a:r>
              <a:rPr lang="en-US" sz="1000" dirty="0" err="1"/>
              <a:t>208G</a:t>
            </a:r>
            <a:r>
              <a:rPr lang="en-US" sz="1000" dirty="0"/>
              <a:t> </a:t>
            </a:r>
            <a:r>
              <a:rPr lang="en-US" sz="1000" dirty="0" err="1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207R</a:t>
            </a:r>
            <a:r>
              <a:rPr lang="en-US" sz="1000" dirty="0"/>
              <a:t> </a:t>
            </a:r>
            <a:r>
              <a:rPr lang="en-US" sz="1000" dirty="0" err="1"/>
              <a:t>232G</a:t>
            </a:r>
            <a:r>
              <a:rPr lang="en-US" sz="1000" dirty="0"/>
              <a:t> </a:t>
            </a:r>
            <a:r>
              <a:rPr lang="en-US" sz="1000" dirty="0" err="1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42R</a:t>
            </a:r>
            <a:r>
              <a:rPr lang="en-US" sz="1000" dirty="0"/>
              <a:t> </a:t>
            </a:r>
            <a:r>
              <a:rPr lang="en-US" sz="1000" dirty="0" err="1"/>
              <a:t>127G</a:t>
            </a:r>
            <a:r>
              <a:rPr lang="en-US" sz="1000" dirty="0"/>
              <a:t> </a:t>
            </a:r>
            <a:r>
              <a:rPr lang="en-US" sz="1000" dirty="0" err="1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86R</a:t>
            </a:r>
            <a:r>
              <a:rPr lang="en-US" sz="1000" dirty="0"/>
              <a:t> </a:t>
            </a:r>
            <a:r>
              <a:rPr lang="en-US" sz="1000" dirty="0" err="1"/>
              <a:t>157G</a:t>
            </a:r>
            <a:r>
              <a:rPr lang="en-US" sz="1000" dirty="0"/>
              <a:t> </a:t>
            </a:r>
            <a:r>
              <a:rPr lang="en-US" sz="1000" dirty="0" err="1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128R</a:t>
            </a:r>
            <a:r>
              <a:rPr lang="en-US" sz="1000" dirty="0"/>
              <a:t> </a:t>
            </a:r>
            <a:r>
              <a:rPr lang="en-US" sz="1000" dirty="0" err="1"/>
              <a:t>182G</a:t>
            </a:r>
            <a:r>
              <a:rPr lang="en-US" sz="1000" dirty="0"/>
              <a:t> </a:t>
            </a:r>
            <a:r>
              <a:rPr lang="en-US" sz="1000" dirty="0" err="1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171R</a:t>
            </a:r>
            <a:r>
              <a:rPr lang="en-US" sz="1000" dirty="0"/>
              <a:t> </a:t>
            </a:r>
            <a:r>
              <a:rPr lang="en-US" sz="1000" dirty="0" err="1"/>
              <a:t>206G</a:t>
            </a:r>
            <a:r>
              <a:rPr lang="en-US" sz="1000" dirty="0"/>
              <a:t> </a:t>
            </a:r>
            <a:r>
              <a:rPr lang="en-US" sz="1000" dirty="0" err="1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213R</a:t>
            </a:r>
            <a:r>
              <a:rPr lang="en-US" sz="1000" dirty="0"/>
              <a:t> </a:t>
            </a:r>
            <a:r>
              <a:rPr lang="en-US" sz="1000" dirty="0" err="1"/>
              <a:t>231G</a:t>
            </a:r>
            <a:r>
              <a:rPr lang="en-US" sz="1000" dirty="0"/>
              <a:t> </a:t>
            </a:r>
            <a:r>
              <a:rPr lang="en-US" sz="1000" dirty="0" err="1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145R</a:t>
            </a:r>
            <a:r>
              <a:rPr lang="en-US" sz="1000" dirty="0"/>
              <a:t> </a:t>
            </a:r>
            <a:r>
              <a:rPr lang="en-US" sz="1000" dirty="0" err="1"/>
              <a:t>195G</a:t>
            </a:r>
            <a:r>
              <a:rPr lang="en-US" sz="1000" dirty="0"/>
              <a:t> </a:t>
            </a:r>
            <a:r>
              <a:rPr lang="en-US" sz="1000" dirty="0" err="1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170R</a:t>
            </a:r>
            <a:r>
              <a:rPr lang="en-US" sz="1000" dirty="0"/>
              <a:t> </a:t>
            </a:r>
            <a:r>
              <a:rPr lang="en-US" sz="1000" dirty="0" err="1"/>
              <a:t>212G</a:t>
            </a:r>
            <a:r>
              <a:rPr lang="en-US" sz="1000" dirty="0"/>
              <a:t> </a:t>
            </a:r>
            <a:r>
              <a:rPr lang="en-US" sz="1000" dirty="0" err="1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191R</a:t>
            </a:r>
            <a:r>
              <a:rPr lang="en-US" sz="1000" dirty="0"/>
              <a:t> </a:t>
            </a:r>
            <a:r>
              <a:rPr lang="en-US" sz="1000" dirty="0" err="1"/>
              <a:t>223G</a:t>
            </a:r>
            <a:r>
              <a:rPr lang="en-US" sz="1000" dirty="0"/>
              <a:t> </a:t>
            </a:r>
            <a:r>
              <a:rPr lang="en-US" sz="1000" dirty="0" err="1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213R</a:t>
            </a:r>
            <a:r>
              <a:rPr lang="en-US" sz="1000" dirty="0"/>
              <a:t> </a:t>
            </a:r>
            <a:r>
              <a:rPr lang="en-US" sz="1000" dirty="0" err="1"/>
              <a:t>233G</a:t>
            </a:r>
            <a:r>
              <a:rPr lang="en-US" sz="1000" dirty="0"/>
              <a:t> </a:t>
            </a:r>
            <a:r>
              <a:rPr lang="en-US" sz="1000" dirty="0" err="1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234R</a:t>
            </a:r>
            <a:r>
              <a:rPr lang="en-US" sz="1000" dirty="0"/>
              <a:t> </a:t>
            </a:r>
            <a:r>
              <a:rPr lang="en-US" sz="1000" dirty="0" err="1"/>
              <a:t>244G</a:t>
            </a:r>
            <a:r>
              <a:rPr lang="en-US" sz="1000" dirty="0"/>
              <a:t> </a:t>
            </a:r>
            <a:r>
              <a:rPr lang="en-US" sz="1000" dirty="0" err="1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254R</a:t>
            </a:r>
            <a:r>
              <a:rPr lang="en-US" sz="1000" dirty="0"/>
              <a:t> </a:t>
            </a:r>
            <a:r>
              <a:rPr lang="en-US" sz="1000" dirty="0" err="1"/>
              <a:t>222G</a:t>
            </a:r>
            <a:r>
              <a:rPr lang="en-US" sz="1000" dirty="0"/>
              <a:t> </a:t>
            </a:r>
            <a:r>
              <a:rPr lang="en-US" sz="1000" dirty="0" err="1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251R</a:t>
            </a:r>
            <a:r>
              <a:rPr lang="en-US" sz="1000" dirty="0"/>
              <a:t> </a:t>
            </a:r>
            <a:r>
              <a:rPr lang="en-US" sz="1000" dirty="0" err="1"/>
              <a:t>230G</a:t>
            </a:r>
            <a:r>
              <a:rPr lang="en-US" sz="1000" dirty="0"/>
              <a:t> </a:t>
            </a:r>
            <a:r>
              <a:rPr lang="en-US" sz="1000" dirty="0" err="1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252R</a:t>
            </a:r>
            <a:r>
              <a:rPr lang="en-US" sz="1000" dirty="0"/>
              <a:t> </a:t>
            </a:r>
            <a:r>
              <a:rPr lang="en-US" sz="1000" dirty="0" err="1"/>
              <a:t>236G</a:t>
            </a:r>
            <a:r>
              <a:rPr lang="en-US" sz="1000" dirty="0"/>
              <a:t> </a:t>
            </a:r>
            <a:r>
              <a:rPr lang="en-US" sz="1000" dirty="0" err="1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253R</a:t>
            </a:r>
            <a:r>
              <a:rPr lang="en-US" sz="1000" dirty="0"/>
              <a:t> </a:t>
            </a:r>
            <a:r>
              <a:rPr lang="en-US" sz="1000" dirty="0" err="1"/>
              <a:t>243G</a:t>
            </a:r>
            <a:r>
              <a:rPr lang="en-US" sz="1000" dirty="0"/>
              <a:t> </a:t>
            </a:r>
            <a:r>
              <a:rPr lang="en-US" sz="1000" dirty="0" err="1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254R</a:t>
            </a:r>
            <a:r>
              <a:rPr lang="en-US" sz="1000" dirty="0"/>
              <a:t> </a:t>
            </a:r>
            <a:r>
              <a:rPr lang="en-US" sz="1000" dirty="0" err="1"/>
              <a:t>249B</a:t>
            </a:r>
            <a:r>
              <a:rPr lang="en-US" sz="1000" dirty="0"/>
              <a:t> </a:t>
            </a:r>
            <a:r>
              <a:rPr lang="en-US" sz="1000" dirty="0" err="1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482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UZH</vt:lpstr>
      <vt:lpstr>Enter the title of the presentation here</vt:lpstr>
      <vt:lpstr>Chapter Title</vt:lpstr>
      <vt:lpstr>Table of Contents 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Philipp Gloor</dc:creator>
  <cp:keywords/>
  <dc:description>Vorlage uzh_praesentationen_16:9_e MSO2016 v3 11.02.2016</dc:description>
  <cp:lastModifiedBy>Philipp Gloor</cp:lastModifiedBy>
  <cp:revision>1</cp:revision>
  <dcterms:created xsi:type="dcterms:W3CDTF">2021-09-19T06:25:49Z</dcterms:created>
  <dcterms:modified xsi:type="dcterms:W3CDTF">2021-09-19T06:27:47Z</dcterms:modified>
  <cp:category/>
</cp:coreProperties>
</file>