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1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0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79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89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7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45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8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smtClean="0"/>
              <a:t>Drag picture to placeholder or click icon to add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942"/>
            <a:ext cx="8229600" cy="81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4320"/>
            <a:ext cx="8229600" cy="514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3C73-DC31-8946-A977-66D3BE1B0B2A}" type="datetimeFigureOut">
              <a:rPr kumimoji="1" lang="ja-JP" altLang="en-US" smtClean="0"/>
              <a:t>6/14/13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B4D9-E6C4-9342-8931-3852A26E19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1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CCS-QCD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Naoya </a:t>
            </a:r>
            <a:r>
              <a:rPr kumimoji="1" lang="en-US" altLang="ja-JP" dirty="0" smtClean="0"/>
              <a:t>Maruyama</a:t>
            </a:r>
          </a:p>
          <a:p>
            <a:r>
              <a:rPr lang="en-US" altLang="ja-JP" dirty="0" smtClean="0"/>
              <a:t>June 14, 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5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Application Profile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Performance model</a:t>
            </a:r>
          </a:p>
          <a:p>
            <a:r>
              <a:rPr lang="en-US" altLang="ja-JP" dirty="0" smtClean="0"/>
              <a:t>Memory consumption</a:t>
            </a:r>
          </a:p>
        </p:txBody>
      </p:sp>
    </p:spTree>
    <p:extLst>
      <p:ext uri="{BB962C8B-B14F-4D97-AF65-F5344CB8AC3E}">
        <p14:creationId xmlns:p14="http://schemas.microsoft.com/office/powerpoint/2010/main" val="28561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CCS-QCD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Based on the CCS-QCD application by Ishikawa o Hiroshima University.</a:t>
            </a:r>
          </a:p>
          <a:p>
            <a:r>
              <a:rPr lang="en-US" altLang="ja-JP" dirty="0" smtClean="0"/>
              <a:t>Only 1100 lines of code in Fortran 90.</a:t>
            </a:r>
          </a:p>
          <a:p>
            <a:r>
              <a:rPr lang="en-US" altLang="ja-JP" dirty="0" smtClean="0"/>
              <a:t>Hierarchical parallelization with MPI and OpenMP for the 3-D spatial domain. The time domain is not parallelized. </a:t>
            </a:r>
            <a:endParaRPr kumimoji="1" lang="en-US" altLang="ja-JP" dirty="0" smtClean="0"/>
          </a:p>
          <a:p>
            <a:r>
              <a:rPr lang="en-US" altLang="ja-JP" dirty="0" smtClean="0"/>
              <a:t>Two major routines</a:t>
            </a:r>
          </a:p>
          <a:p>
            <a:pPr lvl="1"/>
            <a:r>
              <a:rPr lang="en-US" altLang="ja-JP" dirty="0" err="1" smtClean="0"/>
              <a:t>BiCGStab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Clover</a:t>
            </a:r>
          </a:p>
          <a:p>
            <a:r>
              <a:rPr lang="en-US" altLang="ja-JP" dirty="0" smtClean="0"/>
              <a:t>Target problem sizes</a:t>
            </a:r>
          </a:p>
          <a:p>
            <a:pPr lvl="1"/>
            <a:r>
              <a:rPr kumimoji="1" lang="en-US" altLang="ja-JP" dirty="0" smtClean="0"/>
              <a:t>160^4</a:t>
            </a:r>
          </a:p>
          <a:p>
            <a:pPr lvl="1"/>
            <a:r>
              <a:rPr lang="en-US" altLang="ja-JP" dirty="0" smtClean="0"/>
              <a:t>256^4</a:t>
            </a:r>
          </a:p>
          <a:p>
            <a:r>
              <a:rPr kumimoji="1" lang="en-US" altLang="ja-JP" dirty="0" smtClean="0"/>
              <a:t>Target performance </a:t>
            </a:r>
          </a:p>
          <a:p>
            <a:pPr lvl="1"/>
            <a:r>
              <a:rPr lang="en-US" altLang="ja-JP" dirty="0" smtClean="0"/>
              <a:t>Assuming 10,000 iterations to converge, 10^6 times of executions per year </a:t>
            </a:r>
            <a:r>
              <a:rPr lang="en-US" altLang="ja-JP" dirty="0" smtClean="0">
                <a:sym typeface="Wingdings"/>
              </a:rPr>
              <a:t> </a:t>
            </a:r>
            <a:r>
              <a:rPr lang="en-US" altLang="ja-JP" dirty="0" smtClean="0">
                <a:solidFill>
                  <a:srgbClr val="FF0000"/>
                </a:solidFill>
                <a:sym typeface="Wingdings"/>
              </a:rPr>
              <a:t>3.1 milliseconds per iteration</a:t>
            </a:r>
          </a:p>
          <a:p>
            <a:pPr lvl="1"/>
            <a:r>
              <a:rPr lang="en-US" altLang="ja-JP" dirty="0" smtClean="0">
                <a:sym typeface="Wingdings"/>
              </a:rPr>
              <a:t>Cf. (X, Y, Z, T) = (64, 64, 64, 32) on 512 nodes of K  3.2 </a:t>
            </a:r>
            <a:r>
              <a:rPr lang="en-US" altLang="ja-JP" dirty="0" err="1" smtClean="0">
                <a:sym typeface="Wingdings"/>
              </a:rPr>
              <a:t>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475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QCD Performance Modeling</a:t>
            </a:r>
            <a:endParaRPr kumimoji="1" lang="ja-JP" altLang="en-US" dirty="0"/>
          </a:p>
        </p:txBody>
      </p:sp>
      <p:pic>
        <p:nvPicPr>
          <p:cNvPr id="4" name="Picture 3" descr="vampir-qcd-8proc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9" y="1858611"/>
            <a:ext cx="6694126" cy="4554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603" y="1346822"/>
            <a:ext cx="3857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Repetitive communication and computation</a:t>
            </a:r>
            <a:endParaRPr kumimoji="1" lang="ja-JP" alt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947" y="1716154"/>
            <a:ext cx="1179308" cy="719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077460"/>
            <a:ext cx="1772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Communication part (red) takes minor execution time</a:t>
            </a:r>
            <a:endParaRPr kumimoji="1" lang="ja-JP" alt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41054" y="2923936"/>
            <a:ext cx="810585" cy="689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8970" y="3919334"/>
            <a:ext cx="1681734" cy="553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08851" y="3088337"/>
            <a:ext cx="170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Pattern of neighbor-only communication</a:t>
            </a:r>
            <a:endParaRPr kumimoji="1" lang="ja-JP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2303" y="6132894"/>
            <a:ext cx="476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Main compute bottleneck, preceded by MPI communications (likely boundary exchange)</a:t>
            </a:r>
            <a:endParaRPr kumimoji="1" lang="ja-JP" alt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6882" y="4703422"/>
            <a:ext cx="1158373" cy="1246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2610" y="903551"/>
            <a:ext cx="605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Gray-box approach using the </a:t>
            </a:r>
            <a:r>
              <a:rPr lang="en-US" altLang="ja-JP" sz="2000" dirty="0" err="1" smtClean="0"/>
              <a:t>Vampir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performance tools.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24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QCD Performance Modeling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Compute: </a:t>
            </a:r>
            <a:r>
              <a:rPr lang="en-US" altLang="ja-JP" dirty="0" err="1" smtClean="0"/>
              <a:t>BiCGStab</a:t>
            </a:r>
            <a:r>
              <a:rPr lang="en-US" altLang="ja-JP" dirty="0" smtClean="0"/>
              <a:t> solver</a:t>
            </a:r>
          </a:p>
          <a:p>
            <a:pPr lvl="1"/>
            <a:r>
              <a:rPr lang="en-US" altLang="ja-JP" dirty="0" smtClean="0"/>
              <a:t>FLOP per BYTE = approx. 1.0</a:t>
            </a:r>
          </a:p>
          <a:p>
            <a:pPr lvl="1"/>
            <a:r>
              <a:rPr lang="en-US" altLang="ja-JP" dirty="0" smtClean="0"/>
              <a:t>Memory bound on almost all recent architecture</a:t>
            </a:r>
          </a:p>
          <a:p>
            <a:pPr lvl="1"/>
            <a:r>
              <a:rPr kumimoji="1" lang="en-US" altLang="ja-JP" dirty="0" smtClean="0"/>
              <a:t>Standard roofline model can be </a:t>
            </a:r>
            <a:r>
              <a:rPr kumimoji="1" lang="en-US" altLang="ja-JP" dirty="0" smtClean="0"/>
              <a:t>used</a:t>
            </a:r>
            <a:endParaRPr lang="en-US" altLang="ja-JP" dirty="0"/>
          </a:p>
          <a:p>
            <a:pPr lvl="1"/>
            <a:r>
              <a:rPr lang="en-US" altLang="ja-JP" dirty="0" smtClean="0"/>
              <a:t>Can be estimated based on the performance on K</a:t>
            </a:r>
          </a:p>
          <a:p>
            <a:pPr lvl="2"/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5918" y="4171457"/>
            <a:ext cx="665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400" i="1" dirty="0"/>
              <a:t>Performance ~= Memory bandwidth * </a:t>
            </a:r>
            <a:r>
              <a:rPr lang="en-US" altLang="ja-JP" sz="2400" i="1" dirty="0" smtClean="0"/>
              <a:t>Problem Size</a:t>
            </a:r>
            <a:endParaRPr lang="en-US" altLang="ja-JP" sz="2400" i="1" dirty="0"/>
          </a:p>
        </p:txBody>
      </p:sp>
    </p:spTree>
    <p:extLst>
      <p:ext uri="{BB962C8B-B14F-4D97-AF65-F5344CB8AC3E}">
        <p14:creationId xmlns:p14="http://schemas.microsoft.com/office/powerpoint/2010/main" val="219206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QCD Performance Modeling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Communication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Six times of </a:t>
            </a:r>
            <a:r>
              <a:rPr lang="en-US" altLang="ja-JP" dirty="0" err="1" smtClean="0"/>
              <a:t>MPI_Reduce</a:t>
            </a:r>
            <a:r>
              <a:rPr lang="en-US" altLang="ja-JP" dirty="0" smtClean="0"/>
              <a:t> of a double value per iteration + </a:t>
            </a:r>
            <a:r>
              <a:rPr kumimoji="1" lang="en-US" altLang="ja-JP" dirty="0" smtClean="0"/>
              <a:t>Boundary exchange</a:t>
            </a:r>
          </a:p>
          <a:p>
            <a:pPr lvl="1"/>
            <a:r>
              <a:rPr kumimoji="1" lang="en-US" altLang="ja-JP" dirty="0" smtClean="0"/>
              <a:t>Boundary exchange may not matter much if overlapped with computation (not in the current implementation </a:t>
            </a:r>
            <a:r>
              <a:rPr kumimoji="1" lang="en-US" altLang="ja-JP" dirty="0" smtClean="0">
                <a:sym typeface="Wingdings"/>
              </a:rPr>
              <a:t> potential improvement)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Standard modeling of collective communications can be used to model the reduction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00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Memory Consumption: Heap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04320"/>
            <a:ext cx="8229600" cy="2768286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Find the maximum heap usage with the </a:t>
            </a:r>
            <a:r>
              <a:rPr lang="en-US" altLang="ja-JP" dirty="0" err="1" smtClean="0"/>
              <a:t>Valgrind</a:t>
            </a:r>
            <a:r>
              <a:rPr lang="en-US" altLang="ja-JP" dirty="0" smtClean="0"/>
              <a:t> Massif tool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valgrind.org</a:t>
            </a:r>
            <a:r>
              <a:rPr lang="en-US" altLang="ja-JP" dirty="0"/>
              <a:t>/docs/manual/</a:t>
            </a:r>
            <a:r>
              <a:rPr lang="en-US" altLang="ja-JP" dirty="0" err="1"/>
              <a:t>ms-manual.html</a:t>
            </a:r>
            <a:endParaRPr lang="en-US" altLang="ja-JP" dirty="0" smtClean="0"/>
          </a:p>
          <a:p>
            <a:r>
              <a:rPr lang="en-US" altLang="ja-JP" dirty="0" smtClean="0"/>
              <a:t>Massif tool records heap and stack sizes at each memory allocation / </a:t>
            </a:r>
            <a:r>
              <a:rPr lang="en-US" altLang="ja-JP" dirty="0" err="1" smtClean="0"/>
              <a:t>deallocation</a:t>
            </a:r>
            <a:r>
              <a:rPr lang="en-US" altLang="ja-JP" dirty="0" smtClean="0"/>
              <a:t> call</a:t>
            </a:r>
          </a:p>
          <a:p>
            <a:r>
              <a:rPr lang="en-US" altLang="ja-JP" dirty="0" smtClean="0"/>
              <a:t>Heap and stack usage are periodically recorded as “snapshots”</a:t>
            </a:r>
          </a:p>
          <a:p>
            <a:r>
              <a:rPr lang="en-US" altLang="ja-JP" dirty="0" smtClean="0"/>
              <a:t>The peak snapshot is what needs to be checked</a:t>
            </a:r>
          </a:p>
          <a:p>
            <a:r>
              <a:rPr lang="en-US" altLang="ja-JP" dirty="0" smtClean="0"/>
              <a:t>See the “Useful Heap” and “Stacks” sizes for the peak snapshot</a:t>
            </a:r>
          </a:p>
          <a:p>
            <a:r>
              <a:rPr lang="en-US" altLang="ja-JP" dirty="0" smtClean="0"/>
              <a:t>Try </a:t>
            </a:r>
            <a:r>
              <a:rPr lang="en-US" altLang="ja-JP" dirty="0"/>
              <a:t>sequential execution if possible. Stack sizes may not be correct measured with multiple threads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1714" y="3872606"/>
            <a:ext cx="8433995" cy="2862323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/>
                <a:cs typeface="Consolas"/>
              </a:rPr>
              <a:t>$ </a:t>
            </a:r>
            <a:r>
              <a:rPr kumimoji="1" lang="en-US" altLang="ja-JP" dirty="0" err="1" smtClean="0">
                <a:latin typeface="Consolas"/>
                <a:cs typeface="Consolas"/>
              </a:rPr>
              <a:t>valgrind</a:t>
            </a:r>
            <a:r>
              <a:rPr kumimoji="1" lang="en-US" altLang="ja-JP" dirty="0" smtClean="0">
                <a:latin typeface="Consolas"/>
                <a:cs typeface="Consolas"/>
              </a:rPr>
              <a:t> --tool=massif --stacks=y ./ccs_qcd_solver_bench_class1</a:t>
            </a:r>
          </a:p>
          <a:p>
            <a:r>
              <a:rPr lang="en-US" altLang="ja-JP" dirty="0" smtClean="0">
                <a:latin typeface="Consolas"/>
                <a:cs typeface="Consolas"/>
              </a:rPr>
              <a:t>$ </a:t>
            </a:r>
            <a:r>
              <a:rPr lang="en-US" altLang="ja-JP" dirty="0" err="1" smtClean="0">
                <a:latin typeface="Consolas"/>
                <a:cs typeface="Consolas"/>
              </a:rPr>
              <a:t>ms_print</a:t>
            </a:r>
            <a:r>
              <a:rPr lang="en-US" altLang="ja-JP" dirty="0" smtClean="0">
                <a:latin typeface="Consolas"/>
                <a:cs typeface="Consolas"/>
              </a:rPr>
              <a:t> massif.out.12345 </a:t>
            </a:r>
            <a:endParaRPr kumimoji="1" lang="en-US" altLang="ja-JP" dirty="0">
              <a:latin typeface="Consolas"/>
              <a:cs typeface="Consolas"/>
            </a:endParaRPr>
          </a:p>
          <a:p>
            <a:r>
              <a:rPr lang="en-US" altLang="ja-JP" dirty="0" smtClean="0">
                <a:latin typeface="Consolas"/>
                <a:cs typeface="Consolas"/>
              </a:rPr>
              <a:t>...</a:t>
            </a:r>
            <a:endParaRPr lang="en-US" altLang="ja-JP" dirty="0">
              <a:latin typeface="Consolas"/>
              <a:cs typeface="Consolas"/>
            </a:endParaRPr>
          </a:p>
          <a:p>
            <a:r>
              <a:rPr lang="en-US" altLang="ja-JP" dirty="0">
                <a:latin typeface="Consolas"/>
                <a:cs typeface="Consolas"/>
              </a:rPr>
              <a:t>Number of snapshots: 68</a:t>
            </a:r>
          </a:p>
          <a:p>
            <a:r>
              <a:rPr lang="en-US" altLang="ja-JP" dirty="0">
                <a:latin typeface="Consolas"/>
                <a:cs typeface="Consolas"/>
              </a:rPr>
              <a:t> Detailed snapshots: [1, 11, 18, 28, 36, 40, 43</a:t>
            </a:r>
            <a:r>
              <a:rPr lang="en-US" altLang="ja-JP" dirty="0" smtClean="0">
                <a:latin typeface="Consolas"/>
                <a:cs typeface="Consolas"/>
              </a:rPr>
              <a:t>, </a:t>
            </a:r>
            <a:r>
              <a:rPr lang="en-US" altLang="ja-JP" dirty="0">
                <a:latin typeface="Consolas"/>
                <a:cs typeface="Consolas"/>
              </a:rPr>
              <a:t>60, 61 (peak)</a:t>
            </a:r>
            <a:r>
              <a:rPr lang="en-US" altLang="ja-JP" dirty="0" smtClean="0">
                <a:latin typeface="Consolas"/>
                <a:cs typeface="Consolas"/>
              </a:rPr>
              <a:t>]</a:t>
            </a:r>
          </a:p>
          <a:p>
            <a:r>
              <a:rPr kumimoji="1" lang="en-US" altLang="ja-JP" dirty="0" smtClean="0">
                <a:latin typeface="Consolas"/>
                <a:cs typeface="Consolas"/>
              </a:rPr>
              <a:t>...</a:t>
            </a:r>
            <a:endParaRPr lang="en-US" altLang="ja-JP" dirty="0"/>
          </a:p>
          <a:p>
            <a:r>
              <a:rPr lang="en-US" altLang="ja-JP" dirty="0"/>
              <a:t>--------------------------------------------------------------------------------</a:t>
            </a:r>
          </a:p>
          <a:p>
            <a:r>
              <a:rPr lang="en-US" altLang="ja-JP" dirty="0"/>
              <a:t>  n        time(B)         total(B)   useful-heap(B) extra-heap(B)    stacks(B)</a:t>
            </a:r>
          </a:p>
          <a:p>
            <a:r>
              <a:rPr lang="en-US" altLang="ja-JP" dirty="0"/>
              <a:t>--------------------------------------------------------------------------------</a:t>
            </a:r>
          </a:p>
          <a:p>
            <a:r>
              <a:rPr lang="en-US" altLang="ja-JP" dirty="0"/>
              <a:t> 61  3,053,734,576       44,984,768       </a:t>
            </a:r>
            <a:r>
              <a:rPr lang="en-US" altLang="ja-JP" dirty="0">
                <a:solidFill>
                  <a:srgbClr val="FF0000"/>
                </a:solidFill>
              </a:rPr>
              <a:t>44,876,522</a:t>
            </a:r>
            <a:r>
              <a:rPr lang="en-US" altLang="ja-JP" dirty="0"/>
              <a:t>        85,270       </a:t>
            </a:r>
            <a:r>
              <a:rPr lang="en-US" altLang="ja-JP" dirty="0" smtClean="0">
                <a:solidFill>
                  <a:srgbClr val="FF0000"/>
                </a:solidFill>
              </a:rPr>
              <a:t>22,976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Memory Consumption: Stack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04320"/>
            <a:ext cx="8229600" cy="2768286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Initial guess: the value reported by the Massif tool</a:t>
            </a:r>
          </a:p>
          <a:p>
            <a:pPr lvl="1"/>
            <a:r>
              <a:rPr lang="en-US" altLang="ja-JP" dirty="0" smtClean="0"/>
              <a:t>This may not be the maximum stack size; Stack sizes can grow without heap memory allocation or </a:t>
            </a:r>
            <a:r>
              <a:rPr lang="en-US" altLang="ja-JP" dirty="0" err="1" smtClean="0"/>
              <a:t>deallocation</a:t>
            </a:r>
            <a:endParaRPr lang="en-US" altLang="ja-JP" dirty="0" smtClean="0"/>
          </a:p>
          <a:p>
            <a:r>
              <a:rPr lang="en-US" altLang="ja-JP" dirty="0" smtClean="0"/>
              <a:t>Try “</a:t>
            </a:r>
            <a:r>
              <a:rPr lang="en-US" altLang="ja-JP" dirty="0" err="1" smtClean="0"/>
              <a:t>ulimit</a:t>
            </a:r>
            <a:r>
              <a:rPr lang="en-US" altLang="ja-JP" dirty="0" smtClean="0"/>
              <a:t> -s” to control the maximum allowed stack size</a:t>
            </a:r>
          </a:p>
          <a:p>
            <a:pPr lvl="1"/>
            <a:r>
              <a:rPr lang="en-US" altLang="ja-JP" dirty="0" smtClean="0"/>
              <a:t>If the program runs without any error, the maximum stack size should be smaller</a:t>
            </a:r>
          </a:p>
          <a:p>
            <a:pPr lvl="1"/>
            <a:r>
              <a:rPr lang="en-US" altLang="ja-JP" dirty="0" smtClean="0"/>
              <a:t>If not, repeatedly try larger sizes</a:t>
            </a:r>
          </a:p>
          <a:p>
            <a:r>
              <a:rPr lang="en-US" altLang="ja-JP" dirty="0" smtClean="0"/>
              <a:t>Use the sequential execution mode if possible</a:t>
            </a:r>
          </a:p>
          <a:p>
            <a:pPr lvl="1"/>
            <a:r>
              <a:rPr lang="en-US" altLang="ja-JP" dirty="0" smtClean="0"/>
              <a:t>Multiple threads will increase stack sizes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560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QCD Memory Consumption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Class 1 problem with a single thread consumes 45 MB of heap and 23 KB of stack</a:t>
            </a:r>
          </a:p>
          <a:p>
            <a:pPr lvl="1"/>
            <a:r>
              <a:rPr kumimoji="1" lang="en-US" altLang="ja-JP" dirty="0" smtClean="0"/>
              <a:t>These values were reported by the </a:t>
            </a:r>
            <a:r>
              <a:rPr kumimoji="1" lang="en-US" altLang="ja-JP" dirty="0" err="1" smtClean="0"/>
              <a:t>valgrind</a:t>
            </a:r>
            <a:r>
              <a:rPr kumimoji="1" lang="en-US" altLang="ja-JP" dirty="0" smtClean="0"/>
              <a:t> tool</a:t>
            </a:r>
          </a:p>
          <a:p>
            <a:pPr lvl="1"/>
            <a:r>
              <a:rPr lang="en-US" altLang="ja-JP" dirty="0" smtClean="0"/>
              <a:t>The stack size is validated the </a:t>
            </a:r>
            <a:r>
              <a:rPr lang="en-US" altLang="ja-JP" dirty="0" err="1" smtClean="0"/>
              <a:t>ulimit</a:t>
            </a:r>
            <a:r>
              <a:rPr lang="en-US" altLang="ja-JP" dirty="0" smtClean="0"/>
              <a:t> command</a:t>
            </a:r>
          </a:p>
          <a:p>
            <a:pPr lvl="1"/>
            <a:r>
              <a:rPr kumimoji="1" lang="en-US" altLang="ja-JP" dirty="0" smtClean="0"/>
              <a:t>Class 1: X, Y, Z, T = 8, 8, 8, 32</a:t>
            </a:r>
          </a:p>
          <a:p>
            <a:r>
              <a:rPr lang="en-US" altLang="ja-JP" dirty="0" smtClean="0"/>
              <a:t>Weak scaling for Class 4 and Class 5 only increase the time dimension </a:t>
            </a:r>
          </a:p>
          <a:p>
            <a:pPr lvl="1"/>
            <a:r>
              <a:rPr kumimoji="1" lang="en-US" altLang="ja-JP" dirty="0" smtClean="0"/>
              <a:t>The X, Y and Z dimensions are parallelized with MPI processes </a:t>
            </a:r>
            <a:r>
              <a:rPr kumimoji="1" lang="en-US" altLang="ja-JP" dirty="0" smtClean="0">
                <a:sym typeface="Wingdings"/>
              </a:rPr>
              <a:t> Constant with </a:t>
            </a:r>
            <a:r>
              <a:rPr lang="en-US" altLang="ja-JP" dirty="0" smtClean="0">
                <a:sym typeface="Wingdings"/>
              </a:rPr>
              <a:t>increasing number of nodes</a:t>
            </a:r>
          </a:p>
          <a:p>
            <a:pPr lvl="1"/>
            <a:r>
              <a:rPr lang="en-US" altLang="ja-JP" dirty="0" smtClean="0">
                <a:sym typeface="Wingdings"/>
              </a:rPr>
              <a:t>Class 4: 160^4  5x time dimension  225 MB per process</a:t>
            </a:r>
          </a:p>
          <a:p>
            <a:pPr lvl="1"/>
            <a:r>
              <a:rPr lang="en-US" altLang="ja-JP" dirty="0" smtClean="0">
                <a:sym typeface="Wingdings"/>
              </a:rPr>
              <a:t>Class 5: 256^4  8x time dimension  360 MB per process</a:t>
            </a:r>
          </a:p>
        </p:txBody>
      </p:sp>
    </p:spTree>
    <p:extLst>
      <p:ext uri="{BB962C8B-B14F-4D97-AF65-F5344CB8AC3E}">
        <p14:creationId xmlns:p14="http://schemas.microsoft.com/office/powerpoint/2010/main" val="2542585947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late-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ppt-temlate-simple.potx</Template>
  <TotalTime>157</TotalTime>
  <Words>803</Words>
  <Application>Microsoft Macintosh PowerPoint</Application>
  <PresentationFormat>画面に合わせる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ppt-temlate-simple</vt:lpstr>
      <vt:lpstr>CCS-QCD</vt:lpstr>
      <vt:lpstr>Application Profile</vt:lpstr>
      <vt:lpstr>CCS-QCD</vt:lpstr>
      <vt:lpstr>QCD Performance Modeling</vt:lpstr>
      <vt:lpstr>QCD Performance Modeling</vt:lpstr>
      <vt:lpstr>QCD Performance Modeling</vt:lpstr>
      <vt:lpstr>Memory Consumption: Heap</vt:lpstr>
      <vt:lpstr>Memory Consumption: Stack</vt:lpstr>
      <vt:lpstr>QCD Memory Consumption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Naoya Maruyama</dc:creator>
  <cp:lastModifiedBy>Maruyama Naoya</cp:lastModifiedBy>
  <cp:revision>13</cp:revision>
  <dcterms:created xsi:type="dcterms:W3CDTF">2012-09-18T02:12:54Z</dcterms:created>
  <dcterms:modified xsi:type="dcterms:W3CDTF">2013-06-14T14:51:47Z</dcterms:modified>
</cp:coreProperties>
</file>