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24"/>
  </p:notesMasterIdLst>
  <p:sldIdLst>
    <p:sldId id="267" r:id="rId2"/>
    <p:sldId id="268" r:id="rId3"/>
    <p:sldId id="269" r:id="rId4"/>
    <p:sldId id="273" r:id="rId5"/>
    <p:sldId id="274" r:id="rId6"/>
    <p:sldId id="257" r:id="rId7"/>
    <p:sldId id="266" r:id="rId8"/>
    <p:sldId id="264" r:id="rId9"/>
    <p:sldId id="265" r:id="rId10"/>
    <p:sldId id="278" r:id="rId11"/>
    <p:sldId id="279" r:id="rId12"/>
    <p:sldId id="270" r:id="rId13"/>
    <p:sldId id="271" r:id="rId14"/>
    <p:sldId id="256" r:id="rId15"/>
    <p:sldId id="280" r:id="rId16"/>
    <p:sldId id="272" r:id="rId17"/>
    <p:sldId id="276" r:id="rId18"/>
    <p:sldId id="277" r:id="rId19"/>
    <p:sldId id="275" r:id="rId20"/>
    <p:sldId id="260" r:id="rId21"/>
    <p:sldId id="261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77D6C"/>
    <a:srgbClr val="00C490"/>
    <a:srgbClr val="00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78937" autoAdjust="0"/>
  </p:normalViewPr>
  <p:slideViewPr>
    <p:cSldViewPr snapToObjects="1">
      <p:cViewPr varScale="1">
        <p:scale>
          <a:sx n="72" d="100"/>
          <a:sy n="72" d="100"/>
        </p:scale>
        <p:origin x="-1392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A27C5-64A1-2347-8090-4821425B567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AF7C2-CBB2-F94E-93C5-59DF9AD918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 it was founded in 2006, Twitter has rapidly scaled to become</a:t>
            </a:r>
            <a:r>
              <a:rPr lang="en-US" baseline="0" dirty="0" smtClean="0"/>
              <a:t> one of the most powerful online platforms for connecting people, and ideas. Twitter now has an estimated more than 700 million users worldwide. And, </a:t>
            </a:r>
            <a:r>
              <a:rPr lang="en-US" baseline="0" dirty="0" err="1" smtClean="0"/>
              <a:t>hashtags</a:t>
            </a:r>
            <a:r>
              <a:rPr lang="en-US" baseline="0" dirty="0" smtClean="0"/>
              <a:t> play a crucial role in jumping in on topic based conversations.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F7C2-CBB2-F94E-93C5-59DF9AD918B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F7C2-CBB2-F94E-93C5-59DF9AD918B5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However, as we all know, there are some problems with </a:t>
            </a:r>
            <a:r>
              <a:rPr lang="en-US" dirty="0" err="1" smtClean="0"/>
              <a:t>hashtags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F7C2-CBB2-F94E-93C5-59DF9AD918B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for example the worldwide trends of this morning. You’ll see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F7C2-CBB2-F94E-93C5-59DF9AD918B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for example the worldwide trends of this morning. </a:t>
            </a:r>
            <a:r>
              <a:rPr lang="en-US" smtClean="0"/>
              <a:t>You’ll see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F7C2-CBB2-F94E-93C5-59DF9AD918B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F7C2-CBB2-F94E-93C5-59DF9AD918B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F7C2-CBB2-F94E-93C5-59DF9AD918B5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 it was founded in 2006, Twitter has rapidly scaled to become</a:t>
            </a:r>
            <a:r>
              <a:rPr lang="en-US" baseline="0" dirty="0" smtClean="0"/>
              <a:t> one of the most powerful online platforms for connecting people, and ideas. Twitter now has an estimated more than 700 million users worldwide.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F7C2-CBB2-F94E-93C5-59DF9AD918B5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F7C2-CBB2-F94E-93C5-59DF9AD918B5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 it was founded in 2006, Twitter has rapidly scaled to become</a:t>
            </a:r>
            <a:r>
              <a:rPr lang="en-US" baseline="0" dirty="0" smtClean="0"/>
              <a:t> one of the most powerful online platforms for connecting people, and ideas. Twitter now has an estimated more than 700 million users worldwide.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AF7C2-CBB2-F94E-93C5-59DF9AD918B5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78A1-F25F-6A4E-800E-786E243E549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1B3-A66B-7C4A-9E2A-398FCB04E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78A1-F25F-6A4E-800E-786E243E549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1B3-A66B-7C4A-9E2A-398FCB04E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78A1-F25F-6A4E-800E-786E243E549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1B3-A66B-7C4A-9E2A-398FCB04E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78A1-F25F-6A4E-800E-786E243E549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1B3-A66B-7C4A-9E2A-398FCB04E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78A1-F25F-6A4E-800E-786E243E549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1B3-A66B-7C4A-9E2A-398FCB04E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78A1-F25F-6A4E-800E-786E243E549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1B3-A66B-7C4A-9E2A-398FCB04E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78A1-F25F-6A4E-800E-786E243E549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1B3-A66B-7C4A-9E2A-398FCB04E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78A1-F25F-6A4E-800E-786E243E549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1B3-A66B-7C4A-9E2A-398FCB04E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78A1-F25F-6A4E-800E-786E243E549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1B3-A66B-7C4A-9E2A-398FCB04E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78A1-F25F-6A4E-800E-786E243E549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1B3-A66B-7C4A-9E2A-398FCB04E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78A1-F25F-6A4E-800E-786E243E549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1B3-A66B-7C4A-9E2A-398FCB04E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78A1-F25F-6A4E-800E-786E243E5498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21B3-A66B-7C4A-9E2A-398FCB04E8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C4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-3581400"/>
            <a:ext cx="7315200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0" dirty="0" smtClean="0">
                <a:solidFill>
                  <a:schemeClr val="bg1"/>
                </a:solidFill>
              </a:rPr>
              <a:t>#</a:t>
            </a:r>
            <a:endParaRPr lang="en-US" sz="8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worl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28003" y="0"/>
            <a:ext cx="10153003" cy="7006630"/>
          </a:xfrm>
        </p:spPr>
      </p:pic>
      <p:sp>
        <p:nvSpPr>
          <p:cNvPr id="8" name="TextBox 7"/>
          <p:cNvSpPr txBox="1"/>
          <p:nvPr/>
        </p:nvSpPr>
        <p:spPr>
          <a:xfrm>
            <a:off x="0" y="2667000"/>
            <a:ext cx="10534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#WhereAreOur85Daughters</a:t>
            </a:r>
          </a:p>
          <a:p>
            <a:endParaRPr lang="en-US" sz="7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igeria_kidnapped_girls-e139817573671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58312" y="0"/>
            <a:ext cx="12302836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worl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28003" y="0"/>
            <a:ext cx="10153003" cy="7006630"/>
          </a:xfrm>
        </p:spPr>
      </p:pic>
      <p:sp>
        <p:nvSpPr>
          <p:cNvPr id="8" name="TextBox 7"/>
          <p:cNvSpPr txBox="1"/>
          <p:nvPr/>
        </p:nvSpPr>
        <p:spPr>
          <a:xfrm>
            <a:off x="591197" y="2590800"/>
            <a:ext cx="1053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smtClean="0"/>
              <a:t>#</a:t>
            </a:r>
            <a:r>
              <a:rPr lang="en-US" sz="9000" dirty="0" err="1" smtClean="0"/>
              <a:t>CancelColbert</a:t>
            </a:r>
            <a:endParaRPr lang="en-US" sz="9000" dirty="0" smtClean="0"/>
          </a:p>
          <a:p>
            <a:endParaRPr lang="en-US" sz="7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HT_steven_colbert_report_asian_racist_cancel_sk_140328_16x9_60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48077" y="0"/>
            <a:ext cx="12278077" cy="69064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C4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-3581400"/>
            <a:ext cx="7315200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0" dirty="0" smtClean="0">
                <a:solidFill>
                  <a:schemeClr val="bg1"/>
                </a:solidFill>
              </a:rPr>
              <a:t>#</a:t>
            </a:r>
            <a:endParaRPr lang="en-US" sz="80000" dirty="0">
              <a:solidFill>
                <a:schemeClr val="bg1"/>
              </a:solidFill>
            </a:endParaRPr>
          </a:p>
        </p:txBody>
      </p:sp>
      <p:pic>
        <p:nvPicPr>
          <p:cNvPr id="6" name="Picture 5" descr="hashtagivist_pp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2165350"/>
            <a:ext cx="8445500" cy="25273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C4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-3581400"/>
            <a:ext cx="7315200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0" dirty="0" smtClean="0">
                <a:solidFill>
                  <a:schemeClr val="bg1"/>
                </a:solidFill>
              </a:rPr>
              <a:t>#</a:t>
            </a:r>
            <a:endParaRPr lang="en-US" sz="80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-152400"/>
            <a:ext cx="7086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err="1" smtClean="0"/>
              <a:t>Hashtag</a:t>
            </a:r>
            <a:endParaRPr lang="en-US" sz="15000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1905000"/>
            <a:ext cx="7086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Activism</a:t>
            </a:r>
            <a:endParaRPr lang="en-US" sz="15000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4038600"/>
            <a:ext cx="7086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Platform</a:t>
            </a:r>
            <a:endParaRPr lang="en-US" sz="15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77D6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599" y="685800"/>
            <a:ext cx="105340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High Barrier to Entry</a:t>
            </a:r>
          </a:p>
          <a:p>
            <a:endParaRPr lang="en-US" sz="75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71599" y="3657600"/>
            <a:ext cx="9906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smtClean="0">
                <a:solidFill>
                  <a:schemeClr val="bg1"/>
                </a:solidFill>
              </a:rPr>
              <a:t>Low Barrier</a:t>
            </a:r>
          </a:p>
          <a:p>
            <a:r>
              <a:rPr lang="en-US" sz="9000" dirty="0">
                <a:solidFill>
                  <a:schemeClr val="bg1"/>
                </a:solidFill>
              </a:rPr>
              <a:t>t</a:t>
            </a:r>
            <a:r>
              <a:rPr lang="en-US" sz="9000" dirty="0" smtClean="0">
                <a:solidFill>
                  <a:schemeClr val="bg1"/>
                </a:solidFill>
              </a:rPr>
              <a:t>o Entry </a:t>
            </a:r>
          </a:p>
          <a:p>
            <a:endParaRPr lang="en-US" sz="7500" dirty="0" smtClean="0"/>
          </a:p>
        </p:txBody>
      </p:sp>
      <p:sp>
        <p:nvSpPr>
          <p:cNvPr id="8" name="Curved Left Arrow 7"/>
          <p:cNvSpPr/>
          <p:nvPr/>
        </p:nvSpPr>
        <p:spPr>
          <a:xfrm>
            <a:off x="7086600" y="1066800"/>
            <a:ext cx="1219200" cy="4038600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Twitter_logo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97" y="2209800"/>
            <a:ext cx="1454653" cy="1182624"/>
          </a:xfrm>
          <a:prstGeom prst="rect">
            <a:avLst/>
          </a:prstGeom>
        </p:spPr>
      </p:pic>
      <p:pic>
        <p:nvPicPr>
          <p:cNvPr id="10" name="Picture 9" descr="Twitter_logo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147" y="2209800"/>
            <a:ext cx="1454653" cy="1182624"/>
          </a:xfrm>
          <a:prstGeom prst="rect">
            <a:avLst/>
          </a:prstGeom>
        </p:spPr>
      </p:pic>
      <p:pic>
        <p:nvPicPr>
          <p:cNvPr id="11" name="Picture 10" descr="Twitter_logo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47" y="2209800"/>
            <a:ext cx="1454653" cy="1182624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C4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24597" y="228600"/>
            <a:ext cx="105340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>
                <a:solidFill>
                  <a:schemeClr val="bg1"/>
                </a:solidFill>
              </a:rPr>
              <a:t>Campaign Leaders</a:t>
            </a:r>
          </a:p>
          <a:p>
            <a:endParaRPr lang="en-US" sz="75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971800" y="1996619"/>
            <a:ext cx="647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ü"/>
            </a:pPr>
            <a:r>
              <a:rPr lang="en-US" sz="5000" dirty="0" smtClean="0">
                <a:solidFill>
                  <a:schemeClr val="bg1"/>
                </a:solidFill>
              </a:rPr>
              <a:t> Submit </a:t>
            </a:r>
            <a:r>
              <a:rPr lang="en-US" sz="5000" dirty="0" err="1" smtClean="0">
                <a:solidFill>
                  <a:schemeClr val="bg1"/>
                </a:solidFill>
              </a:rPr>
              <a:t>hashtag</a:t>
            </a:r>
            <a:endParaRPr lang="en-US" sz="5000" dirty="0" smtClean="0">
              <a:solidFill>
                <a:schemeClr val="bg1"/>
              </a:solidFill>
            </a:endParaRPr>
          </a:p>
          <a:p>
            <a:endParaRPr lang="en-US" sz="5000" dirty="0" smtClean="0">
              <a:solidFill>
                <a:schemeClr val="bg1"/>
              </a:solidFill>
            </a:endParaRPr>
          </a:p>
          <a:p>
            <a:pPr>
              <a:buFont typeface="Wingdings" charset="2"/>
              <a:buChar char="ü"/>
            </a:pPr>
            <a:r>
              <a:rPr lang="en-US" sz="5000" dirty="0" smtClean="0">
                <a:solidFill>
                  <a:schemeClr val="bg1"/>
                </a:solidFill>
              </a:rPr>
              <a:t> Get exposure</a:t>
            </a:r>
          </a:p>
          <a:p>
            <a:endParaRPr lang="en-US" sz="5000" dirty="0" smtClean="0">
              <a:solidFill>
                <a:schemeClr val="bg1"/>
              </a:solidFill>
            </a:endParaRPr>
          </a:p>
          <a:p>
            <a:pPr>
              <a:buFont typeface="Wingdings" charset="2"/>
              <a:buChar char="ü"/>
            </a:pPr>
            <a:r>
              <a:rPr lang="en-US" sz="5000" dirty="0" smtClean="0">
                <a:solidFill>
                  <a:schemeClr val="bg1"/>
                </a:solidFill>
              </a:rPr>
              <a:t> Track campaign  </a:t>
            </a:r>
          </a:p>
          <a:p>
            <a:r>
              <a:rPr lang="en-US" sz="5000" dirty="0" smtClean="0">
                <a:solidFill>
                  <a:schemeClr val="bg1"/>
                </a:solidFill>
              </a:rPr>
              <a:t>     success</a:t>
            </a:r>
            <a:endParaRPr lang="en-US" sz="5000" dirty="0">
              <a:solidFill>
                <a:schemeClr val="bg1"/>
              </a:solidFill>
            </a:endParaRPr>
          </a:p>
        </p:txBody>
      </p:sp>
      <p:pic>
        <p:nvPicPr>
          <p:cNvPr id="10" name="Picture 9" descr="white_f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1993900"/>
            <a:ext cx="2527300" cy="48641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77D6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witter_logo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37488"/>
            <a:ext cx="1454653" cy="1182624"/>
          </a:xfrm>
          <a:prstGeom prst="rect">
            <a:avLst/>
          </a:prstGeom>
        </p:spPr>
      </p:pic>
      <p:pic>
        <p:nvPicPr>
          <p:cNvPr id="10" name="Picture 9" descr="Twitter_logo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84576"/>
            <a:ext cx="1454653" cy="1182624"/>
          </a:xfrm>
          <a:prstGeom prst="rect">
            <a:avLst/>
          </a:prstGeom>
        </p:spPr>
      </p:pic>
      <p:pic>
        <p:nvPicPr>
          <p:cNvPr id="11" name="Picture 10" descr="Twitter_logo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837176"/>
            <a:ext cx="1454653" cy="11826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53397" y="0"/>
            <a:ext cx="105340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>
                <a:solidFill>
                  <a:schemeClr val="bg1"/>
                </a:solidFill>
              </a:rPr>
              <a:t>Users</a:t>
            </a:r>
          </a:p>
          <a:p>
            <a:endParaRPr lang="en-US" sz="75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1295400"/>
            <a:ext cx="6477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ü"/>
            </a:pPr>
            <a:r>
              <a:rPr lang="en-US" sz="5000" dirty="0" smtClean="0">
                <a:solidFill>
                  <a:schemeClr val="bg1"/>
                </a:solidFill>
              </a:rPr>
              <a:t>Subscribe to topics</a:t>
            </a:r>
          </a:p>
          <a:p>
            <a:endParaRPr lang="en-US" sz="5000" dirty="0" smtClean="0">
              <a:solidFill>
                <a:schemeClr val="bg1"/>
              </a:solidFill>
            </a:endParaRPr>
          </a:p>
          <a:p>
            <a:pPr>
              <a:buFont typeface="Wingdings" charset="2"/>
              <a:buChar char="ü"/>
            </a:pPr>
            <a:r>
              <a:rPr lang="en-US" sz="5000" dirty="0" smtClean="0">
                <a:solidFill>
                  <a:schemeClr val="bg1"/>
                </a:solidFill>
              </a:rPr>
              <a:t> Get alerts on new </a:t>
            </a:r>
          </a:p>
          <a:p>
            <a:r>
              <a:rPr lang="en-US" sz="5000" dirty="0" smtClean="0">
                <a:solidFill>
                  <a:schemeClr val="bg1"/>
                </a:solidFill>
              </a:rPr>
              <a:t>     campaigns</a:t>
            </a:r>
          </a:p>
          <a:p>
            <a:endParaRPr lang="en-US" sz="5000" dirty="0" smtClean="0">
              <a:solidFill>
                <a:schemeClr val="bg1"/>
              </a:solidFill>
            </a:endParaRPr>
          </a:p>
          <a:p>
            <a:pPr>
              <a:buFont typeface="Wingdings" charset="2"/>
              <a:buChar char="ü"/>
            </a:pPr>
            <a:r>
              <a:rPr lang="en-US" sz="5000" dirty="0" smtClean="0">
                <a:solidFill>
                  <a:schemeClr val="bg1"/>
                </a:solidFill>
              </a:rPr>
              <a:t> Tweet with pre-filled </a:t>
            </a:r>
          </a:p>
          <a:p>
            <a:r>
              <a:rPr lang="en-US" sz="5000" dirty="0" smtClean="0">
                <a:solidFill>
                  <a:schemeClr val="bg1"/>
                </a:solidFill>
              </a:rPr>
              <a:t>     tweets</a:t>
            </a:r>
          </a:p>
          <a:p>
            <a:endParaRPr lang="en-US" sz="5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77D6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-3581400"/>
            <a:ext cx="7315200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0" dirty="0" smtClean="0">
                <a:solidFill>
                  <a:schemeClr val="bg1"/>
                </a:solidFill>
              </a:rPr>
              <a:t>#</a:t>
            </a:r>
            <a:endParaRPr lang="en-US" sz="8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Launch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C4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-3581400"/>
            <a:ext cx="7315200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0" dirty="0" smtClean="0">
                <a:solidFill>
                  <a:schemeClr val="bg1"/>
                </a:solidFill>
              </a:rPr>
              <a:t>#</a:t>
            </a:r>
            <a:endParaRPr lang="en-US" sz="80000" dirty="0">
              <a:solidFill>
                <a:schemeClr val="bg1"/>
              </a:solidFill>
            </a:endParaRPr>
          </a:p>
        </p:txBody>
      </p:sp>
      <p:pic>
        <p:nvPicPr>
          <p:cNvPr id="6" name="Picture 5" descr="hashtagivist_pp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2165350"/>
            <a:ext cx="8445500" cy="252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2600" y="4777026"/>
            <a:ext cx="777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 smtClean="0"/>
              <a:t>www.hashtagivist.com</a:t>
            </a:r>
            <a:endParaRPr lang="en-US" sz="5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4-24 at 8.09.16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39361"/>
            <a:ext cx="4687958" cy="4147039"/>
          </a:xfrm>
          <a:prstGeom prst="rect">
            <a:avLst/>
          </a:prstGeom>
          <a:ln w="190500">
            <a:solidFill>
              <a:srgbClr val="00CC99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4-24 at 8.45.0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57" y="1369227"/>
            <a:ext cx="4983843" cy="4345773"/>
          </a:xfrm>
          <a:prstGeom prst="rect">
            <a:avLst/>
          </a:prstGeom>
          <a:ln w="190500">
            <a:solidFill>
              <a:srgbClr val="00CC99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04-24 at 8.47.03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86000" y="0"/>
            <a:ext cx="11681207" cy="68625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worl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28003" y="0"/>
            <a:ext cx="10153003" cy="7006630"/>
          </a:xfrm>
        </p:spPr>
      </p:pic>
      <p:sp>
        <p:nvSpPr>
          <p:cNvPr id="8" name="TextBox 7"/>
          <p:cNvSpPr txBox="1"/>
          <p:nvPr/>
        </p:nvSpPr>
        <p:spPr>
          <a:xfrm>
            <a:off x="304800" y="1828800"/>
            <a:ext cx="1015300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dirty="0" smtClean="0"/>
              <a:t>#</a:t>
            </a:r>
            <a:r>
              <a:rPr lang="en-US" sz="17000" dirty="0" err="1" smtClean="0"/>
              <a:t>LetUsIn</a:t>
            </a:r>
            <a:endParaRPr lang="en-US" sz="17000" dirty="0" smtClean="0"/>
          </a:p>
          <a:p>
            <a:endParaRPr lang="en-US" sz="7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Refugee-camp-in-Damascus--00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7694" y="0"/>
            <a:ext cx="9708894" cy="69082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worl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28003" y="0"/>
            <a:ext cx="10153003" cy="7006630"/>
          </a:xfrm>
        </p:spPr>
      </p:pic>
      <p:sp>
        <p:nvSpPr>
          <p:cNvPr id="8" name="TextBox 7"/>
          <p:cNvSpPr txBox="1"/>
          <p:nvPr/>
        </p:nvSpPr>
        <p:spPr>
          <a:xfrm>
            <a:off x="667397" y="2667000"/>
            <a:ext cx="105340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/>
              <a:t>#</a:t>
            </a:r>
            <a:r>
              <a:rPr lang="en-US" sz="7000" dirty="0" err="1" smtClean="0"/>
              <a:t>NoToquenElYasuni</a:t>
            </a:r>
            <a:endParaRPr lang="en-US" sz="7000" dirty="0" smtClean="0"/>
          </a:p>
          <a:p>
            <a:endParaRPr lang="en-US" sz="7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Yasun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241</Words>
  <Application>Microsoft Macintosh PowerPoint</Application>
  <PresentationFormat>On-screen Show (4:3)</PresentationFormat>
  <Paragraphs>49</Paragraphs>
  <Slides>22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Launch Strategy</vt:lpstr>
      <vt:lpstr>End Result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Geneva Lestia</dc:creator>
  <cp:lastModifiedBy>Geneva Lestia</cp:lastModifiedBy>
  <cp:revision>32</cp:revision>
  <dcterms:created xsi:type="dcterms:W3CDTF">2014-04-23T20:28:56Z</dcterms:created>
  <dcterms:modified xsi:type="dcterms:W3CDTF">2014-04-24T07:15:23Z</dcterms:modified>
</cp:coreProperties>
</file>