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168" r:id="rId4"/>
  </p:sldMasterIdLst>
  <p:notesMasterIdLst>
    <p:notesMasterId r:id="rId34"/>
  </p:notesMasterIdLst>
  <p:handoutMasterIdLst>
    <p:handoutMasterId r:id="rId35"/>
  </p:handoutMasterIdLst>
  <p:sldIdLst>
    <p:sldId id="256" r:id="rId5"/>
    <p:sldId id="347" r:id="rId6"/>
    <p:sldId id="330" r:id="rId7"/>
    <p:sldId id="331" r:id="rId8"/>
    <p:sldId id="332" r:id="rId9"/>
    <p:sldId id="333" r:id="rId10"/>
    <p:sldId id="334" r:id="rId11"/>
    <p:sldId id="335" r:id="rId12"/>
    <p:sldId id="336" r:id="rId13"/>
    <p:sldId id="337" r:id="rId14"/>
    <p:sldId id="345" r:id="rId15"/>
    <p:sldId id="338" r:id="rId16"/>
    <p:sldId id="346" r:id="rId17"/>
    <p:sldId id="348" r:id="rId18"/>
    <p:sldId id="349" r:id="rId19"/>
    <p:sldId id="350" r:id="rId20"/>
    <p:sldId id="351" r:id="rId21"/>
    <p:sldId id="353" r:id="rId22"/>
    <p:sldId id="355" r:id="rId23"/>
    <p:sldId id="356" r:id="rId24"/>
    <p:sldId id="357" r:id="rId25"/>
    <p:sldId id="358" r:id="rId26"/>
    <p:sldId id="460" r:id="rId27"/>
    <p:sldId id="361" r:id="rId28"/>
    <p:sldId id="362" r:id="rId29"/>
    <p:sldId id="363" r:id="rId30"/>
    <p:sldId id="364" r:id="rId31"/>
    <p:sldId id="365" r:id="rId32"/>
    <p:sldId id="367" r:id="rId33"/>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7F7F7"/>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39711" autoAdjust="0"/>
  </p:normalViewPr>
  <p:slideViewPr>
    <p:cSldViewPr snapToGrid="0">
      <p:cViewPr varScale="1">
        <p:scale>
          <a:sx n="44" d="100"/>
          <a:sy n="44" d="100"/>
        </p:scale>
        <p:origin x="3054" y="48"/>
      </p:cViewPr>
      <p:guideLst/>
    </p:cSldViewPr>
  </p:slideViewPr>
  <p:notesTextViewPr>
    <p:cViewPr>
      <p:scale>
        <a:sx n="1" d="1"/>
        <a:sy n="1" d="1"/>
      </p:scale>
      <p:origin x="0" y="0"/>
    </p:cViewPr>
  </p:notesTextViewPr>
  <p:notesViewPr>
    <p:cSldViewPr snapToGrid="0">
      <p:cViewPr varScale="1">
        <p:scale>
          <a:sx n="77" d="100"/>
          <a:sy n="77" d="100"/>
        </p:scale>
        <p:origin x="3726"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192CED-5284-6842-A2CE-43637359B0CB}"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281E5B53-1732-5F47-A578-AB0E3A9B5E4C}">
      <dgm:prSet phldrT="[Text]"/>
      <dgm:spPr/>
      <dgm:t>
        <a:bodyPr/>
        <a:lstStyle/>
        <a:p>
          <a:r>
            <a:rPr lang="fr-FR" noProof="0" dirty="0" smtClean="0">
              <a:latin typeface="Tahoma" panose="020B0604030504040204" pitchFamily="34" charset="0"/>
              <a:ea typeface="Tahoma" panose="020B0604030504040204" pitchFamily="34" charset="0"/>
              <a:cs typeface="Tahoma" panose="020B0604030504040204" pitchFamily="34" charset="0"/>
            </a:rPr>
            <a:t>Principaux objectifs d'un OS :</a:t>
          </a:r>
        </a:p>
      </dgm:t>
    </dgm:pt>
    <dgm:pt modelId="{6DF8C72F-1C3C-3D43-905B-F9DFAE34F209}" type="parTrans" cxnId="{5B740C4A-9D68-0540-AC76-45932CD65954}">
      <dgm:prSet/>
      <dgm:spPr/>
      <dgm:t>
        <a:bodyPr/>
        <a:lstStyle/>
        <a:p>
          <a:endParaRPr lang="en-US"/>
        </a:p>
      </dgm:t>
    </dgm:pt>
    <dgm:pt modelId="{2FC987E5-D027-8846-8A97-F16D9257E1AC}" type="sibTrans" cxnId="{5B740C4A-9D68-0540-AC76-45932CD65954}">
      <dgm:prSet/>
      <dgm:spPr/>
      <dgm:t>
        <a:bodyPr/>
        <a:lstStyle/>
        <a:p>
          <a:endParaRPr lang="en-US"/>
        </a:p>
      </dgm:t>
    </dgm:pt>
    <dgm:pt modelId="{AE3CB80F-D45F-E54C-B692-4738A2A6039C}">
      <dgm:prSet/>
      <dgm:spPr>
        <a:solidFill>
          <a:schemeClr val="bg1"/>
        </a:solidFill>
        <a:ln>
          <a:solidFill>
            <a:schemeClr val="accent1">
              <a:lumMod val="75000"/>
            </a:schemeClr>
          </a:solidFill>
        </a:ln>
      </dgm:spPr>
      <dgm:t>
        <a:bodyPr/>
        <a:lstStyle/>
        <a:p>
          <a:r>
            <a:rPr lang="fr-FR" noProof="0" dirty="0" smtClean="0"/>
            <a:t>Facilité</a:t>
          </a:r>
        </a:p>
      </dgm:t>
    </dgm:pt>
    <dgm:pt modelId="{DB5EC823-6039-A143-9B39-EB225C90CC38}" type="parTrans" cxnId="{47A89D49-60B4-FB40-9C5D-FFE581254201}">
      <dgm:prSet/>
      <dgm:spPr/>
      <dgm:t>
        <a:bodyPr/>
        <a:lstStyle/>
        <a:p>
          <a:endParaRPr lang="en-US"/>
        </a:p>
      </dgm:t>
    </dgm:pt>
    <dgm:pt modelId="{E262F30B-1A1E-F747-A185-5455263EE08A}" type="sibTrans" cxnId="{47A89D49-60B4-FB40-9C5D-FFE581254201}">
      <dgm:prSet/>
      <dgm:spPr/>
      <dgm:t>
        <a:bodyPr/>
        <a:lstStyle/>
        <a:p>
          <a:endParaRPr lang="en-US"/>
        </a:p>
      </dgm:t>
    </dgm:pt>
    <dgm:pt modelId="{3A3FFD4A-4BD3-2543-98AF-A41B2CAE779A}">
      <dgm:prSet/>
      <dgm:spPr>
        <a:solidFill>
          <a:schemeClr val="bg1"/>
        </a:solidFill>
        <a:ln>
          <a:solidFill>
            <a:schemeClr val="accent1">
              <a:lumMod val="75000"/>
            </a:schemeClr>
          </a:solidFill>
        </a:ln>
      </dgm:spPr>
      <dgm:t>
        <a:bodyPr/>
        <a:lstStyle/>
        <a:p>
          <a:r>
            <a:rPr lang="fr-FR" noProof="0" dirty="0" smtClean="0"/>
            <a:t>Efficacité</a:t>
          </a:r>
        </a:p>
      </dgm:t>
    </dgm:pt>
    <dgm:pt modelId="{75A774D8-A8A4-404D-9CFE-DAF3C9EE383B}" type="parTrans" cxnId="{73BA040D-3549-934C-A652-24BEA66255F8}">
      <dgm:prSet/>
      <dgm:spPr/>
      <dgm:t>
        <a:bodyPr/>
        <a:lstStyle/>
        <a:p>
          <a:endParaRPr lang="en-US"/>
        </a:p>
      </dgm:t>
    </dgm:pt>
    <dgm:pt modelId="{AE569C84-AD83-C840-9BA6-D0F860817D5B}" type="sibTrans" cxnId="{73BA040D-3549-934C-A652-24BEA66255F8}">
      <dgm:prSet/>
      <dgm:spPr/>
      <dgm:t>
        <a:bodyPr/>
        <a:lstStyle/>
        <a:p>
          <a:endParaRPr lang="en-US"/>
        </a:p>
      </dgm:t>
    </dgm:pt>
    <dgm:pt modelId="{F96F4B0F-02F7-4D4B-9036-26B336493CAE}">
      <dgm:prSet/>
      <dgm:spPr>
        <a:solidFill>
          <a:schemeClr val="bg1"/>
        </a:solidFill>
        <a:ln>
          <a:solidFill>
            <a:schemeClr val="accent1">
              <a:lumMod val="75000"/>
            </a:schemeClr>
          </a:solidFill>
        </a:ln>
      </dgm:spPr>
      <dgm:t>
        <a:bodyPr/>
        <a:lstStyle/>
        <a:p>
          <a:r>
            <a:rPr lang="fr-FR" noProof="0" dirty="0" smtClean="0"/>
            <a:t>Capacité de développement</a:t>
          </a:r>
        </a:p>
      </dgm:t>
    </dgm:pt>
    <dgm:pt modelId="{9A2A829F-7768-884C-9C37-31113093ABE1}" type="parTrans" cxnId="{8C55C725-3252-FA46-BC16-D392FA3244E1}">
      <dgm:prSet/>
      <dgm:spPr/>
      <dgm:t>
        <a:bodyPr/>
        <a:lstStyle/>
        <a:p>
          <a:endParaRPr lang="en-US"/>
        </a:p>
      </dgm:t>
    </dgm:pt>
    <dgm:pt modelId="{B8510BF0-F2AE-0444-B9D0-63BA3E5B4B8B}" type="sibTrans" cxnId="{8C55C725-3252-FA46-BC16-D392FA3244E1}">
      <dgm:prSet/>
      <dgm:spPr/>
      <dgm:t>
        <a:bodyPr/>
        <a:lstStyle/>
        <a:p>
          <a:endParaRPr lang="en-US"/>
        </a:p>
      </dgm:t>
    </dgm:pt>
    <dgm:pt modelId="{5C3B6204-B418-A242-B9D0-60EB91680625}" type="pres">
      <dgm:prSet presAssocID="{1C192CED-5284-6842-A2CE-43637359B0CB}" presName="Name0" presStyleCnt="0">
        <dgm:presLayoutVars>
          <dgm:dir/>
          <dgm:animLvl val="lvl"/>
          <dgm:resizeHandles val="exact"/>
        </dgm:presLayoutVars>
      </dgm:prSet>
      <dgm:spPr/>
      <dgm:t>
        <a:bodyPr/>
        <a:lstStyle/>
        <a:p>
          <a:endParaRPr lang="en-US"/>
        </a:p>
      </dgm:t>
    </dgm:pt>
    <dgm:pt modelId="{F2E06192-AEAE-0C49-902F-729236FB5629}" type="pres">
      <dgm:prSet presAssocID="{281E5B53-1732-5F47-A578-AB0E3A9B5E4C}" presName="composite" presStyleCnt="0"/>
      <dgm:spPr/>
    </dgm:pt>
    <dgm:pt modelId="{1AE4A990-5AA0-034B-8CCF-8670DC0A0746}" type="pres">
      <dgm:prSet presAssocID="{281E5B53-1732-5F47-A578-AB0E3A9B5E4C}" presName="parTx" presStyleLbl="alignNode1" presStyleIdx="0" presStyleCnt="1">
        <dgm:presLayoutVars>
          <dgm:chMax val="0"/>
          <dgm:chPref val="0"/>
          <dgm:bulletEnabled val="1"/>
        </dgm:presLayoutVars>
      </dgm:prSet>
      <dgm:spPr/>
      <dgm:t>
        <a:bodyPr/>
        <a:lstStyle/>
        <a:p>
          <a:endParaRPr lang="en-US"/>
        </a:p>
      </dgm:t>
    </dgm:pt>
    <dgm:pt modelId="{D90CF14F-E010-5649-9AC4-6BBF9E914CA0}" type="pres">
      <dgm:prSet presAssocID="{281E5B53-1732-5F47-A578-AB0E3A9B5E4C}" presName="desTx" presStyleLbl="alignAccFollowNode1" presStyleIdx="0" presStyleCnt="1">
        <dgm:presLayoutVars>
          <dgm:bulletEnabled val="1"/>
        </dgm:presLayoutVars>
      </dgm:prSet>
      <dgm:spPr/>
      <dgm:t>
        <a:bodyPr/>
        <a:lstStyle/>
        <a:p>
          <a:endParaRPr lang="en-US"/>
        </a:p>
      </dgm:t>
    </dgm:pt>
  </dgm:ptLst>
  <dgm:cxnLst>
    <dgm:cxn modelId="{F6A52685-68B4-9E44-B5F2-05FD0D475D15}" type="presOf" srcId="{AE3CB80F-D45F-E54C-B692-4738A2A6039C}" destId="{D90CF14F-E010-5649-9AC4-6BBF9E914CA0}" srcOrd="0" destOrd="0" presId="urn:microsoft.com/office/officeart/2005/8/layout/hList1"/>
    <dgm:cxn modelId="{72C97C0B-1912-DC41-AF8F-8B9E282AF6FD}" type="presOf" srcId="{281E5B53-1732-5F47-A578-AB0E3A9B5E4C}" destId="{1AE4A990-5AA0-034B-8CCF-8670DC0A0746}" srcOrd="0" destOrd="0" presId="urn:microsoft.com/office/officeart/2005/8/layout/hList1"/>
    <dgm:cxn modelId="{689B13D3-DAC2-294E-A08B-39951FEE76A7}" type="presOf" srcId="{3A3FFD4A-4BD3-2543-98AF-A41B2CAE779A}" destId="{D90CF14F-E010-5649-9AC4-6BBF9E914CA0}" srcOrd="0" destOrd="1" presId="urn:microsoft.com/office/officeart/2005/8/layout/hList1"/>
    <dgm:cxn modelId="{8C55C725-3252-FA46-BC16-D392FA3244E1}" srcId="{281E5B53-1732-5F47-A578-AB0E3A9B5E4C}" destId="{F96F4B0F-02F7-4D4B-9036-26B336493CAE}" srcOrd="2" destOrd="0" parTransId="{9A2A829F-7768-884C-9C37-31113093ABE1}" sibTransId="{B8510BF0-F2AE-0444-B9D0-63BA3E5B4B8B}"/>
    <dgm:cxn modelId="{47A89D49-60B4-FB40-9C5D-FFE581254201}" srcId="{281E5B53-1732-5F47-A578-AB0E3A9B5E4C}" destId="{AE3CB80F-D45F-E54C-B692-4738A2A6039C}" srcOrd="0" destOrd="0" parTransId="{DB5EC823-6039-A143-9B39-EB225C90CC38}" sibTransId="{E262F30B-1A1E-F747-A185-5455263EE08A}"/>
    <dgm:cxn modelId="{3A9FA08E-64EA-0D47-AE28-8B305EB8A206}" type="presOf" srcId="{1C192CED-5284-6842-A2CE-43637359B0CB}" destId="{5C3B6204-B418-A242-B9D0-60EB91680625}" srcOrd="0" destOrd="0" presId="urn:microsoft.com/office/officeart/2005/8/layout/hList1"/>
    <dgm:cxn modelId="{47C3F956-F19B-C843-99EB-8353B4B3672A}" type="presOf" srcId="{F96F4B0F-02F7-4D4B-9036-26B336493CAE}" destId="{D90CF14F-E010-5649-9AC4-6BBF9E914CA0}" srcOrd="0" destOrd="2" presId="urn:microsoft.com/office/officeart/2005/8/layout/hList1"/>
    <dgm:cxn modelId="{5B740C4A-9D68-0540-AC76-45932CD65954}" srcId="{1C192CED-5284-6842-A2CE-43637359B0CB}" destId="{281E5B53-1732-5F47-A578-AB0E3A9B5E4C}" srcOrd="0" destOrd="0" parTransId="{6DF8C72F-1C3C-3D43-905B-F9DFAE34F209}" sibTransId="{2FC987E5-D027-8846-8A97-F16D9257E1AC}"/>
    <dgm:cxn modelId="{73BA040D-3549-934C-A652-24BEA66255F8}" srcId="{281E5B53-1732-5F47-A578-AB0E3A9B5E4C}" destId="{3A3FFD4A-4BD3-2543-98AF-A41B2CAE779A}" srcOrd="1" destOrd="0" parTransId="{75A774D8-A8A4-404D-9CFE-DAF3C9EE383B}" sibTransId="{AE569C84-AD83-C840-9BA6-D0F860817D5B}"/>
    <dgm:cxn modelId="{A22C2972-2A62-DB4C-A870-D2834B64A72C}" type="presParOf" srcId="{5C3B6204-B418-A242-B9D0-60EB91680625}" destId="{F2E06192-AEAE-0C49-902F-729236FB5629}" srcOrd="0" destOrd="0" presId="urn:microsoft.com/office/officeart/2005/8/layout/hList1"/>
    <dgm:cxn modelId="{699662D9-C356-6E43-8F80-FB763087BF08}" type="presParOf" srcId="{F2E06192-AEAE-0C49-902F-729236FB5629}" destId="{1AE4A990-5AA0-034B-8CCF-8670DC0A0746}" srcOrd="0" destOrd="0" presId="urn:microsoft.com/office/officeart/2005/8/layout/hList1"/>
    <dgm:cxn modelId="{F259A4CD-7B63-B447-8FD9-6E7CA4ECDD16}" type="presParOf" srcId="{F2E06192-AEAE-0C49-902F-729236FB5629}" destId="{D90CF14F-E010-5649-9AC4-6BBF9E914CA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6AAC78-97B9-3543-8F53-ED95E1C7D771}" type="doc">
      <dgm:prSet loTypeId="urn:microsoft.com/office/officeart/2005/8/layout/hierarchy4" loCatId="hierarchy" qsTypeId="urn:microsoft.com/office/officeart/2005/8/quickstyle/simple4" qsCatId="simple" csTypeId="urn:microsoft.com/office/officeart/2005/8/colors/accent5_3" csCatId="accent5" phldr="1"/>
      <dgm:spPr/>
      <dgm:t>
        <a:bodyPr/>
        <a:lstStyle/>
        <a:p>
          <a:endParaRPr lang="en-US"/>
        </a:p>
      </dgm:t>
    </dgm:pt>
    <dgm:pt modelId="{75B34386-F0AB-CD46-84EA-8D89FCFC39BD}">
      <dgm:prSet phldrT="[Text]" custT="1"/>
      <dgm:spPr/>
      <dgm:t>
        <a:bodyPr/>
        <a:lstStyle/>
        <a:p>
          <a:r>
            <a:rPr lang="fr-FR" sz="2000" b="0" noProof="0" dirty="0" smtClean="0">
              <a:latin typeface="Tahoma" panose="020B0604030504040204" pitchFamily="34" charset="0"/>
              <a:ea typeface="Tahoma" panose="020B0604030504040204" pitchFamily="34" charset="0"/>
              <a:cs typeface="Tahoma" panose="020B0604030504040204" pitchFamily="34" charset="0"/>
            </a:rPr>
            <a:t>Isolement des processus</a:t>
          </a:r>
        </a:p>
        <a:p>
          <a:endParaRPr lang="en-US" sz="2000" b="1" dirty="0">
            <a:latin typeface="Tahoma" panose="020B0604030504040204" pitchFamily="34" charset="0"/>
            <a:ea typeface="Tahoma" panose="020B0604030504040204" pitchFamily="34" charset="0"/>
            <a:cs typeface="Tahoma" panose="020B0604030504040204" pitchFamily="34" charset="0"/>
          </a:endParaRPr>
        </a:p>
      </dgm:t>
    </dgm:pt>
    <dgm:pt modelId="{57DA6739-13AF-B24D-B6D0-B4668A60BF4B}" type="parTrans" cxnId="{7F362CC4-ECC9-CD44-9D58-6E2B6146DB71}">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79E5EA0B-B2CC-2748-AC4F-138875C68729}" type="sibTrans" cxnId="{7F362CC4-ECC9-CD44-9D58-6E2B6146DB71}">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62F64981-E47C-2F47-B840-C2EC17A82FE8}">
      <dgm:prSet custT="1"/>
      <dgm:spPr/>
      <dgm:t>
        <a:bodyPr/>
        <a:lstStyle/>
        <a:p>
          <a:r>
            <a:rPr lang="fr-FR" sz="2000" noProof="0" dirty="0" smtClean="0">
              <a:latin typeface="Tahoma" panose="020B0604030504040204" pitchFamily="34" charset="0"/>
              <a:ea typeface="Tahoma" panose="020B0604030504040204" pitchFamily="34" charset="0"/>
              <a:cs typeface="Tahoma" panose="020B0604030504040204" pitchFamily="34" charset="0"/>
            </a:rPr>
            <a:t>Stockage à long terme</a:t>
          </a:r>
        </a:p>
        <a:p>
          <a:endParaRPr lang="en-US" sz="2000" dirty="0" smtClean="0">
            <a:latin typeface="Tahoma" panose="020B0604030504040204" pitchFamily="34" charset="0"/>
            <a:ea typeface="Tahoma" panose="020B0604030504040204" pitchFamily="34" charset="0"/>
            <a:cs typeface="Tahoma" panose="020B0604030504040204" pitchFamily="34" charset="0"/>
          </a:endParaRPr>
        </a:p>
      </dgm:t>
    </dgm:pt>
    <dgm:pt modelId="{EF32C7B3-B10B-CA40-A86A-92162F8861D6}" type="sibTrans" cxnId="{94AE492E-D8DD-044E-B047-87834BE1E331}">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065A02B7-14B2-F941-9D22-A3CAC1C77409}" type="parTrans" cxnId="{94AE492E-D8DD-044E-B047-87834BE1E331}">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755CA9AD-2300-F345-A6A2-4A43D52AFA2C}">
      <dgm:prSet custT="1"/>
      <dgm:spPr/>
      <dgm:t>
        <a:bodyPr/>
        <a:lstStyle/>
        <a:p>
          <a:r>
            <a:rPr lang="fr-FR" sz="2000" noProof="0" dirty="0" smtClean="0">
              <a:latin typeface="Tahoma" panose="020B0604030504040204" pitchFamily="34" charset="0"/>
              <a:ea typeface="Tahoma" panose="020B0604030504040204" pitchFamily="34" charset="0"/>
              <a:cs typeface="Tahoma" panose="020B0604030504040204" pitchFamily="34" charset="0"/>
            </a:rPr>
            <a:t>Protection et contrôle d'accès</a:t>
          </a:r>
        </a:p>
        <a:p>
          <a:endParaRPr lang="en-US" sz="2000" dirty="0" smtClean="0">
            <a:latin typeface="Tahoma" panose="020B0604030504040204" pitchFamily="34" charset="0"/>
            <a:ea typeface="Tahoma" panose="020B0604030504040204" pitchFamily="34" charset="0"/>
            <a:cs typeface="Tahoma" panose="020B0604030504040204" pitchFamily="34" charset="0"/>
          </a:endParaRPr>
        </a:p>
      </dgm:t>
    </dgm:pt>
    <dgm:pt modelId="{3B33AB8A-BFAA-D148-9699-18DA89353B27}" type="sibTrans" cxnId="{0C81C5A5-B48B-4C49-BA7B-9745E51FA8FE}">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79444687-56B4-BE42-89B6-5E68C61243A9}" type="parTrans" cxnId="{0C81C5A5-B48B-4C49-BA7B-9745E51FA8FE}">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6AD32E60-30EB-5F49-8402-FEBB1BEC15FB}">
      <dgm:prSet custT="1"/>
      <dgm:spPr/>
      <dgm:t>
        <a:bodyPr/>
        <a:lstStyle/>
        <a:p>
          <a:r>
            <a:rPr lang="fr-FR" sz="2000" dirty="0" smtClean="0">
              <a:latin typeface="Tahoma" panose="020B0604030504040204" pitchFamily="34" charset="0"/>
              <a:ea typeface="Tahoma" panose="020B0604030504040204" pitchFamily="34" charset="0"/>
              <a:cs typeface="Tahoma" panose="020B0604030504040204" pitchFamily="34" charset="0"/>
            </a:rPr>
            <a:t>Support de la programmation modulaire</a:t>
          </a:r>
          <a:endParaRPr lang="en-US" sz="2000" dirty="0" smtClean="0">
            <a:latin typeface="Tahoma" panose="020B0604030504040204" pitchFamily="34" charset="0"/>
            <a:ea typeface="Tahoma" panose="020B0604030504040204" pitchFamily="34" charset="0"/>
            <a:cs typeface="Tahoma" panose="020B0604030504040204" pitchFamily="34" charset="0"/>
          </a:endParaRPr>
        </a:p>
        <a:p>
          <a:endParaRPr lang="en-US" sz="2000" dirty="0" smtClean="0">
            <a:latin typeface="Tahoma" panose="020B0604030504040204" pitchFamily="34" charset="0"/>
            <a:ea typeface="Tahoma" panose="020B0604030504040204" pitchFamily="34" charset="0"/>
            <a:cs typeface="Tahoma" panose="020B0604030504040204" pitchFamily="34" charset="0"/>
          </a:endParaRPr>
        </a:p>
      </dgm:t>
    </dgm:pt>
    <dgm:pt modelId="{E5771208-8447-2F49-876E-5F704802A112}" type="sibTrans" cxnId="{51DF8080-7CAB-D046-BCF8-A72F41EC976A}">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D17AC847-18A7-6242-95AF-C5A5041F1189}" type="parTrans" cxnId="{51DF8080-7CAB-D046-BCF8-A72F41EC976A}">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917AD6AD-473C-6B42-9778-12D0B8634556}">
      <dgm:prSet custT="1"/>
      <dgm:spPr/>
      <dgm:t>
        <a:bodyPr/>
        <a:lstStyle/>
        <a:p>
          <a:r>
            <a:rPr lang="fr-FR" sz="2000" b="0" noProof="0" dirty="0" smtClean="0">
              <a:latin typeface="Tahoma" panose="020B0604030504040204" pitchFamily="34" charset="0"/>
              <a:ea typeface="Tahoma" panose="020B0604030504040204" pitchFamily="34" charset="0"/>
              <a:cs typeface="Tahoma" panose="020B0604030504040204" pitchFamily="34" charset="0"/>
            </a:rPr>
            <a:t>Allocation et gestion automatique</a:t>
          </a:r>
        </a:p>
        <a:p>
          <a:endParaRPr lang="en-US" sz="2000" b="1" dirty="0" smtClean="0">
            <a:latin typeface="Tahoma" panose="020B0604030504040204" pitchFamily="34" charset="0"/>
            <a:ea typeface="Tahoma" panose="020B0604030504040204" pitchFamily="34" charset="0"/>
            <a:cs typeface="Tahoma" panose="020B0604030504040204" pitchFamily="34" charset="0"/>
          </a:endParaRPr>
        </a:p>
      </dgm:t>
    </dgm:pt>
    <dgm:pt modelId="{9C593880-76CB-0B4A-AF58-0D6DCF60392C}" type="sibTrans" cxnId="{A19416EE-902F-3548-9C7C-8BD8736681ED}">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FB5C4788-E623-8A42-9435-061E3F472B60}" type="parTrans" cxnId="{A19416EE-902F-3548-9C7C-8BD8736681ED}">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503E1B7A-35F9-7B47-BD86-19E92F7F9B5A}" type="pres">
      <dgm:prSet presAssocID="{916AAC78-97B9-3543-8F53-ED95E1C7D771}" presName="Name0" presStyleCnt="0">
        <dgm:presLayoutVars>
          <dgm:chPref val="1"/>
          <dgm:dir/>
          <dgm:animOne val="branch"/>
          <dgm:animLvl val="lvl"/>
          <dgm:resizeHandles/>
        </dgm:presLayoutVars>
      </dgm:prSet>
      <dgm:spPr/>
      <dgm:t>
        <a:bodyPr/>
        <a:lstStyle/>
        <a:p>
          <a:endParaRPr lang="en-US"/>
        </a:p>
      </dgm:t>
    </dgm:pt>
    <dgm:pt modelId="{B408F0FB-D4D3-2B4D-9EF4-F156061A0644}" type="pres">
      <dgm:prSet presAssocID="{75B34386-F0AB-CD46-84EA-8D89FCFC39BD}" presName="vertOne" presStyleCnt="0"/>
      <dgm:spPr/>
      <dgm:t>
        <a:bodyPr/>
        <a:lstStyle/>
        <a:p>
          <a:endParaRPr lang="en-US"/>
        </a:p>
      </dgm:t>
    </dgm:pt>
    <dgm:pt modelId="{4C78D5A0-86E1-7F4A-97F2-4E691D203110}" type="pres">
      <dgm:prSet presAssocID="{75B34386-F0AB-CD46-84EA-8D89FCFC39BD}" presName="txOne" presStyleLbl="node0" presStyleIdx="0" presStyleCnt="5">
        <dgm:presLayoutVars>
          <dgm:chPref val="3"/>
        </dgm:presLayoutVars>
      </dgm:prSet>
      <dgm:spPr/>
      <dgm:t>
        <a:bodyPr/>
        <a:lstStyle/>
        <a:p>
          <a:endParaRPr lang="en-US"/>
        </a:p>
      </dgm:t>
    </dgm:pt>
    <dgm:pt modelId="{E2C258D7-E993-8440-9144-E435C4247186}" type="pres">
      <dgm:prSet presAssocID="{75B34386-F0AB-CD46-84EA-8D89FCFC39BD}" presName="horzOne" presStyleCnt="0"/>
      <dgm:spPr/>
      <dgm:t>
        <a:bodyPr/>
        <a:lstStyle/>
        <a:p>
          <a:endParaRPr lang="en-US"/>
        </a:p>
      </dgm:t>
    </dgm:pt>
    <dgm:pt modelId="{5B893B37-97AF-054E-87A9-D3A5B878CE6B}" type="pres">
      <dgm:prSet presAssocID="{79E5EA0B-B2CC-2748-AC4F-138875C68729}" presName="sibSpaceOne" presStyleCnt="0"/>
      <dgm:spPr/>
      <dgm:t>
        <a:bodyPr/>
        <a:lstStyle/>
        <a:p>
          <a:endParaRPr lang="en-US"/>
        </a:p>
      </dgm:t>
    </dgm:pt>
    <dgm:pt modelId="{1B4EBE33-76BD-E346-BD81-0035938E32F4}" type="pres">
      <dgm:prSet presAssocID="{917AD6AD-473C-6B42-9778-12D0B8634556}" presName="vertOne" presStyleCnt="0"/>
      <dgm:spPr/>
      <dgm:t>
        <a:bodyPr/>
        <a:lstStyle/>
        <a:p>
          <a:endParaRPr lang="en-US"/>
        </a:p>
      </dgm:t>
    </dgm:pt>
    <dgm:pt modelId="{0F6F9771-857A-ED4D-BB66-061A66D62E92}" type="pres">
      <dgm:prSet presAssocID="{917AD6AD-473C-6B42-9778-12D0B8634556}" presName="txOne" presStyleLbl="node0" presStyleIdx="1" presStyleCnt="5" custScaleX="118215">
        <dgm:presLayoutVars>
          <dgm:chPref val="3"/>
        </dgm:presLayoutVars>
      </dgm:prSet>
      <dgm:spPr/>
      <dgm:t>
        <a:bodyPr/>
        <a:lstStyle/>
        <a:p>
          <a:endParaRPr lang="en-US"/>
        </a:p>
      </dgm:t>
    </dgm:pt>
    <dgm:pt modelId="{FCF47FEA-9FF4-5245-9791-CB9813EB6E75}" type="pres">
      <dgm:prSet presAssocID="{917AD6AD-473C-6B42-9778-12D0B8634556}" presName="horzOne" presStyleCnt="0"/>
      <dgm:spPr/>
      <dgm:t>
        <a:bodyPr/>
        <a:lstStyle/>
        <a:p>
          <a:endParaRPr lang="en-US"/>
        </a:p>
      </dgm:t>
    </dgm:pt>
    <dgm:pt modelId="{CCB94D94-F9BD-614A-A861-6798F2674DF8}" type="pres">
      <dgm:prSet presAssocID="{9C593880-76CB-0B4A-AF58-0D6DCF60392C}" presName="sibSpaceOne" presStyleCnt="0"/>
      <dgm:spPr/>
      <dgm:t>
        <a:bodyPr/>
        <a:lstStyle/>
        <a:p>
          <a:endParaRPr lang="en-US"/>
        </a:p>
      </dgm:t>
    </dgm:pt>
    <dgm:pt modelId="{5C5AFF65-62A2-9744-9017-2492490F5FA4}" type="pres">
      <dgm:prSet presAssocID="{6AD32E60-30EB-5F49-8402-FEBB1BEC15FB}" presName="vertOne" presStyleCnt="0"/>
      <dgm:spPr/>
      <dgm:t>
        <a:bodyPr/>
        <a:lstStyle/>
        <a:p>
          <a:endParaRPr lang="en-US"/>
        </a:p>
      </dgm:t>
    </dgm:pt>
    <dgm:pt modelId="{1822B451-F610-B34E-B470-4405426B9598}" type="pres">
      <dgm:prSet presAssocID="{6AD32E60-30EB-5F49-8402-FEBB1BEC15FB}" presName="txOne" presStyleLbl="node0" presStyleIdx="2" presStyleCnt="5" custScaleX="112763">
        <dgm:presLayoutVars>
          <dgm:chPref val="3"/>
        </dgm:presLayoutVars>
      </dgm:prSet>
      <dgm:spPr/>
      <dgm:t>
        <a:bodyPr/>
        <a:lstStyle/>
        <a:p>
          <a:endParaRPr lang="en-US"/>
        </a:p>
      </dgm:t>
    </dgm:pt>
    <dgm:pt modelId="{9B6D9530-9F04-9C44-8E40-F216645BFD20}" type="pres">
      <dgm:prSet presAssocID="{6AD32E60-30EB-5F49-8402-FEBB1BEC15FB}" presName="horzOne" presStyleCnt="0"/>
      <dgm:spPr/>
      <dgm:t>
        <a:bodyPr/>
        <a:lstStyle/>
        <a:p>
          <a:endParaRPr lang="en-US"/>
        </a:p>
      </dgm:t>
    </dgm:pt>
    <dgm:pt modelId="{85D6265E-4530-B848-AEAF-8FE6E7DD9689}" type="pres">
      <dgm:prSet presAssocID="{E5771208-8447-2F49-876E-5F704802A112}" presName="sibSpaceOne" presStyleCnt="0"/>
      <dgm:spPr/>
      <dgm:t>
        <a:bodyPr/>
        <a:lstStyle/>
        <a:p>
          <a:endParaRPr lang="en-US"/>
        </a:p>
      </dgm:t>
    </dgm:pt>
    <dgm:pt modelId="{77DBD082-B48B-1546-9D79-92347C2617E5}" type="pres">
      <dgm:prSet presAssocID="{755CA9AD-2300-F345-A6A2-4A43D52AFA2C}" presName="vertOne" presStyleCnt="0"/>
      <dgm:spPr/>
      <dgm:t>
        <a:bodyPr/>
        <a:lstStyle/>
        <a:p>
          <a:endParaRPr lang="en-US"/>
        </a:p>
      </dgm:t>
    </dgm:pt>
    <dgm:pt modelId="{687C7697-D43A-4A4A-B7E2-A030E8315BDD}" type="pres">
      <dgm:prSet presAssocID="{755CA9AD-2300-F345-A6A2-4A43D52AFA2C}" presName="txOne" presStyleLbl="node0" presStyleIdx="3" presStyleCnt="5">
        <dgm:presLayoutVars>
          <dgm:chPref val="3"/>
        </dgm:presLayoutVars>
      </dgm:prSet>
      <dgm:spPr/>
      <dgm:t>
        <a:bodyPr/>
        <a:lstStyle/>
        <a:p>
          <a:endParaRPr lang="en-US"/>
        </a:p>
      </dgm:t>
    </dgm:pt>
    <dgm:pt modelId="{2758886A-216D-1941-A641-EB90B720CDBB}" type="pres">
      <dgm:prSet presAssocID="{755CA9AD-2300-F345-A6A2-4A43D52AFA2C}" presName="horzOne" presStyleCnt="0"/>
      <dgm:spPr/>
      <dgm:t>
        <a:bodyPr/>
        <a:lstStyle/>
        <a:p>
          <a:endParaRPr lang="en-US"/>
        </a:p>
      </dgm:t>
    </dgm:pt>
    <dgm:pt modelId="{47A69202-7129-FF40-BEA5-6589D499B7A4}" type="pres">
      <dgm:prSet presAssocID="{3B33AB8A-BFAA-D148-9699-18DA89353B27}" presName="sibSpaceOne" presStyleCnt="0"/>
      <dgm:spPr/>
      <dgm:t>
        <a:bodyPr/>
        <a:lstStyle/>
        <a:p>
          <a:endParaRPr lang="en-US"/>
        </a:p>
      </dgm:t>
    </dgm:pt>
    <dgm:pt modelId="{9E64F0D3-85C3-7548-AC3B-1C1C12826CE5}" type="pres">
      <dgm:prSet presAssocID="{62F64981-E47C-2F47-B840-C2EC17A82FE8}" presName="vertOne" presStyleCnt="0"/>
      <dgm:spPr/>
      <dgm:t>
        <a:bodyPr/>
        <a:lstStyle/>
        <a:p>
          <a:endParaRPr lang="en-US"/>
        </a:p>
      </dgm:t>
    </dgm:pt>
    <dgm:pt modelId="{E23446C9-B403-3445-83E0-0F2AC82ADDC6}" type="pres">
      <dgm:prSet presAssocID="{62F64981-E47C-2F47-B840-C2EC17A82FE8}" presName="txOne" presStyleLbl="node0" presStyleIdx="4" presStyleCnt="5">
        <dgm:presLayoutVars>
          <dgm:chPref val="3"/>
        </dgm:presLayoutVars>
      </dgm:prSet>
      <dgm:spPr/>
      <dgm:t>
        <a:bodyPr/>
        <a:lstStyle/>
        <a:p>
          <a:endParaRPr lang="en-US"/>
        </a:p>
      </dgm:t>
    </dgm:pt>
    <dgm:pt modelId="{2CD281A3-AB3D-A54D-9BC6-7DE9B4F7E39B}" type="pres">
      <dgm:prSet presAssocID="{62F64981-E47C-2F47-B840-C2EC17A82FE8}" presName="horzOne" presStyleCnt="0"/>
      <dgm:spPr/>
      <dgm:t>
        <a:bodyPr/>
        <a:lstStyle/>
        <a:p>
          <a:endParaRPr lang="en-US"/>
        </a:p>
      </dgm:t>
    </dgm:pt>
  </dgm:ptLst>
  <dgm:cxnLst>
    <dgm:cxn modelId="{C18B60EB-F04C-B747-890D-2E39DBFFA325}" type="presOf" srcId="{75B34386-F0AB-CD46-84EA-8D89FCFC39BD}" destId="{4C78D5A0-86E1-7F4A-97F2-4E691D203110}" srcOrd="0" destOrd="0" presId="urn:microsoft.com/office/officeart/2005/8/layout/hierarchy4"/>
    <dgm:cxn modelId="{4C8EB061-9DD0-214B-9E29-BF3083FF0F61}" type="presOf" srcId="{916AAC78-97B9-3543-8F53-ED95E1C7D771}" destId="{503E1B7A-35F9-7B47-BD86-19E92F7F9B5A}" srcOrd="0" destOrd="0" presId="urn:microsoft.com/office/officeart/2005/8/layout/hierarchy4"/>
    <dgm:cxn modelId="{E5666124-9890-9A48-9230-185B265F83E5}" type="presOf" srcId="{755CA9AD-2300-F345-A6A2-4A43D52AFA2C}" destId="{687C7697-D43A-4A4A-B7E2-A030E8315BDD}" srcOrd="0" destOrd="0" presId="urn:microsoft.com/office/officeart/2005/8/layout/hierarchy4"/>
    <dgm:cxn modelId="{0FB7C2D9-643E-D043-BE9E-1F9631D70C08}" type="presOf" srcId="{917AD6AD-473C-6B42-9778-12D0B8634556}" destId="{0F6F9771-857A-ED4D-BB66-061A66D62E92}" srcOrd="0" destOrd="0" presId="urn:microsoft.com/office/officeart/2005/8/layout/hierarchy4"/>
    <dgm:cxn modelId="{A19416EE-902F-3548-9C7C-8BD8736681ED}" srcId="{916AAC78-97B9-3543-8F53-ED95E1C7D771}" destId="{917AD6AD-473C-6B42-9778-12D0B8634556}" srcOrd="1" destOrd="0" parTransId="{FB5C4788-E623-8A42-9435-061E3F472B60}" sibTransId="{9C593880-76CB-0B4A-AF58-0D6DCF60392C}"/>
    <dgm:cxn modelId="{94AE492E-D8DD-044E-B047-87834BE1E331}" srcId="{916AAC78-97B9-3543-8F53-ED95E1C7D771}" destId="{62F64981-E47C-2F47-B840-C2EC17A82FE8}" srcOrd="4" destOrd="0" parTransId="{065A02B7-14B2-F941-9D22-A3CAC1C77409}" sibTransId="{EF32C7B3-B10B-CA40-A86A-92162F8861D6}"/>
    <dgm:cxn modelId="{C4CEE565-3C79-8844-909B-610DBBBAF1D2}" type="presOf" srcId="{6AD32E60-30EB-5F49-8402-FEBB1BEC15FB}" destId="{1822B451-F610-B34E-B470-4405426B9598}" srcOrd="0" destOrd="0" presId="urn:microsoft.com/office/officeart/2005/8/layout/hierarchy4"/>
    <dgm:cxn modelId="{0C81C5A5-B48B-4C49-BA7B-9745E51FA8FE}" srcId="{916AAC78-97B9-3543-8F53-ED95E1C7D771}" destId="{755CA9AD-2300-F345-A6A2-4A43D52AFA2C}" srcOrd="3" destOrd="0" parTransId="{79444687-56B4-BE42-89B6-5E68C61243A9}" sibTransId="{3B33AB8A-BFAA-D148-9699-18DA89353B27}"/>
    <dgm:cxn modelId="{51DF8080-7CAB-D046-BCF8-A72F41EC976A}" srcId="{916AAC78-97B9-3543-8F53-ED95E1C7D771}" destId="{6AD32E60-30EB-5F49-8402-FEBB1BEC15FB}" srcOrd="2" destOrd="0" parTransId="{D17AC847-18A7-6242-95AF-C5A5041F1189}" sibTransId="{E5771208-8447-2F49-876E-5F704802A112}"/>
    <dgm:cxn modelId="{7F362CC4-ECC9-CD44-9D58-6E2B6146DB71}" srcId="{916AAC78-97B9-3543-8F53-ED95E1C7D771}" destId="{75B34386-F0AB-CD46-84EA-8D89FCFC39BD}" srcOrd="0" destOrd="0" parTransId="{57DA6739-13AF-B24D-B6D0-B4668A60BF4B}" sibTransId="{79E5EA0B-B2CC-2748-AC4F-138875C68729}"/>
    <dgm:cxn modelId="{7E065A2B-07B3-7A4F-8DCA-C96CD4410A6B}" type="presOf" srcId="{62F64981-E47C-2F47-B840-C2EC17A82FE8}" destId="{E23446C9-B403-3445-83E0-0F2AC82ADDC6}" srcOrd="0" destOrd="0" presId="urn:microsoft.com/office/officeart/2005/8/layout/hierarchy4"/>
    <dgm:cxn modelId="{6E2AD058-B22C-DA43-9A62-075C8ADD4C36}" type="presParOf" srcId="{503E1B7A-35F9-7B47-BD86-19E92F7F9B5A}" destId="{B408F0FB-D4D3-2B4D-9EF4-F156061A0644}" srcOrd="0" destOrd="0" presId="urn:microsoft.com/office/officeart/2005/8/layout/hierarchy4"/>
    <dgm:cxn modelId="{EE68EA3C-B2F0-FD4E-A495-2BFC687E5953}" type="presParOf" srcId="{B408F0FB-D4D3-2B4D-9EF4-F156061A0644}" destId="{4C78D5A0-86E1-7F4A-97F2-4E691D203110}" srcOrd="0" destOrd="0" presId="urn:microsoft.com/office/officeart/2005/8/layout/hierarchy4"/>
    <dgm:cxn modelId="{9C164122-B3AF-D548-8FC9-13C1ACB6B9FE}" type="presParOf" srcId="{B408F0FB-D4D3-2B4D-9EF4-F156061A0644}" destId="{E2C258D7-E993-8440-9144-E435C4247186}" srcOrd="1" destOrd="0" presId="urn:microsoft.com/office/officeart/2005/8/layout/hierarchy4"/>
    <dgm:cxn modelId="{84EAD039-26B8-6349-9108-30BBEE486E69}" type="presParOf" srcId="{503E1B7A-35F9-7B47-BD86-19E92F7F9B5A}" destId="{5B893B37-97AF-054E-87A9-D3A5B878CE6B}" srcOrd="1" destOrd="0" presId="urn:microsoft.com/office/officeart/2005/8/layout/hierarchy4"/>
    <dgm:cxn modelId="{E46B6DFC-C808-514A-9CFD-F4D5556C226C}" type="presParOf" srcId="{503E1B7A-35F9-7B47-BD86-19E92F7F9B5A}" destId="{1B4EBE33-76BD-E346-BD81-0035938E32F4}" srcOrd="2" destOrd="0" presId="urn:microsoft.com/office/officeart/2005/8/layout/hierarchy4"/>
    <dgm:cxn modelId="{D84D4A93-475F-A34B-8D7E-562DBDACDCCC}" type="presParOf" srcId="{1B4EBE33-76BD-E346-BD81-0035938E32F4}" destId="{0F6F9771-857A-ED4D-BB66-061A66D62E92}" srcOrd="0" destOrd="0" presId="urn:microsoft.com/office/officeart/2005/8/layout/hierarchy4"/>
    <dgm:cxn modelId="{4A3AB2BB-A0C8-4047-A829-D3DE3ED5498C}" type="presParOf" srcId="{1B4EBE33-76BD-E346-BD81-0035938E32F4}" destId="{FCF47FEA-9FF4-5245-9791-CB9813EB6E75}" srcOrd="1" destOrd="0" presId="urn:microsoft.com/office/officeart/2005/8/layout/hierarchy4"/>
    <dgm:cxn modelId="{2B10DA70-BBD3-0E47-9545-1BB706899CE3}" type="presParOf" srcId="{503E1B7A-35F9-7B47-BD86-19E92F7F9B5A}" destId="{CCB94D94-F9BD-614A-A861-6798F2674DF8}" srcOrd="3" destOrd="0" presId="urn:microsoft.com/office/officeart/2005/8/layout/hierarchy4"/>
    <dgm:cxn modelId="{565583A6-2F94-434F-995F-C770BCC2F250}" type="presParOf" srcId="{503E1B7A-35F9-7B47-BD86-19E92F7F9B5A}" destId="{5C5AFF65-62A2-9744-9017-2492490F5FA4}" srcOrd="4" destOrd="0" presId="urn:microsoft.com/office/officeart/2005/8/layout/hierarchy4"/>
    <dgm:cxn modelId="{4BAB4A4A-AA80-E94D-A180-2D1E407745DD}" type="presParOf" srcId="{5C5AFF65-62A2-9744-9017-2492490F5FA4}" destId="{1822B451-F610-B34E-B470-4405426B9598}" srcOrd="0" destOrd="0" presId="urn:microsoft.com/office/officeart/2005/8/layout/hierarchy4"/>
    <dgm:cxn modelId="{723F327D-51FB-0847-A2A3-7B9E8711B7F2}" type="presParOf" srcId="{5C5AFF65-62A2-9744-9017-2492490F5FA4}" destId="{9B6D9530-9F04-9C44-8E40-F216645BFD20}" srcOrd="1" destOrd="0" presId="urn:microsoft.com/office/officeart/2005/8/layout/hierarchy4"/>
    <dgm:cxn modelId="{45724054-A197-E04F-BAB8-4EC0DD3E5BB5}" type="presParOf" srcId="{503E1B7A-35F9-7B47-BD86-19E92F7F9B5A}" destId="{85D6265E-4530-B848-AEAF-8FE6E7DD9689}" srcOrd="5" destOrd="0" presId="urn:microsoft.com/office/officeart/2005/8/layout/hierarchy4"/>
    <dgm:cxn modelId="{000C39AA-A0DF-7F48-BE78-3D81868DF7E9}" type="presParOf" srcId="{503E1B7A-35F9-7B47-BD86-19E92F7F9B5A}" destId="{77DBD082-B48B-1546-9D79-92347C2617E5}" srcOrd="6" destOrd="0" presId="urn:microsoft.com/office/officeart/2005/8/layout/hierarchy4"/>
    <dgm:cxn modelId="{0E69521F-C465-8046-A2FF-A87B4AB1D7A1}" type="presParOf" srcId="{77DBD082-B48B-1546-9D79-92347C2617E5}" destId="{687C7697-D43A-4A4A-B7E2-A030E8315BDD}" srcOrd="0" destOrd="0" presId="urn:microsoft.com/office/officeart/2005/8/layout/hierarchy4"/>
    <dgm:cxn modelId="{FCFD9CAD-B372-EF48-961B-C4E02D07A11E}" type="presParOf" srcId="{77DBD082-B48B-1546-9D79-92347C2617E5}" destId="{2758886A-216D-1941-A641-EB90B720CDBB}" srcOrd="1" destOrd="0" presId="urn:microsoft.com/office/officeart/2005/8/layout/hierarchy4"/>
    <dgm:cxn modelId="{C0BB3A7A-FEFA-4A4A-A54B-884FAACEA066}" type="presParOf" srcId="{503E1B7A-35F9-7B47-BD86-19E92F7F9B5A}" destId="{47A69202-7129-FF40-BEA5-6589D499B7A4}" srcOrd="7" destOrd="0" presId="urn:microsoft.com/office/officeart/2005/8/layout/hierarchy4"/>
    <dgm:cxn modelId="{EAD4AAEA-2D24-C64B-825F-E770AE4D880A}" type="presParOf" srcId="{503E1B7A-35F9-7B47-BD86-19E92F7F9B5A}" destId="{9E64F0D3-85C3-7548-AC3B-1C1C12826CE5}" srcOrd="8" destOrd="0" presId="urn:microsoft.com/office/officeart/2005/8/layout/hierarchy4"/>
    <dgm:cxn modelId="{93CF6B56-1D5A-AA46-90BC-59C629227C2C}" type="presParOf" srcId="{9E64F0D3-85C3-7548-AC3B-1C1C12826CE5}" destId="{E23446C9-B403-3445-83E0-0F2AC82ADDC6}" srcOrd="0" destOrd="0" presId="urn:microsoft.com/office/officeart/2005/8/layout/hierarchy4"/>
    <dgm:cxn modelId="{E08C916A-FEB1-FE42-9BD7-75830EB3B31C}" type="presParOf" srcId="{9E64F0D3-85C3-7548-AC3B-1C1C12826CE5}" destId="{2CD281A3-AB3D-A54D-9BC6-7DE9B4F7E39B}"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2DE963-3067-B94E-956B-0C8C8CF41C90}"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362CC42F-7764-F644-8C01-BFBACD099A88}">
      <dgm:prSet phldrT="[Text]" custT="1"/>
      <dgm:spPr/>
      <dgm:t>
        <a:bodyPr/>
        <a:lstStyle/>
        <a:p>
          <a:r>
            <a:rPr lang="fr-FR" sz="1800" noProof="0" dirty="0" smtClean="0">
              <a:latin typeface="Tahoma" panose="020B0604030504040204" pitchFamily="34" charset="0"/>
              <a:ea typeface="Tahoma" panose="020B0604030504040204" pitchFamily="34" charset="0"/>
              <a:cs typeface="Tahoma" panose="020B0604030504040204" pitchFamily="34" charset="0"/>
            </a:rPr>
            <a:t>Espaces d'adressage</a:t>
          </a:r>
          <a:endParaRPr lang="fr-FR" sz="1800" noProof="0" dirty="0">
            <a:latin typeface="Tahoma" panose="020B0604030504040204" pitchFamily="34" charset="0"/>
            <a:ea typeface="Tahoma" panose="020B0604030504040204" pitchFamily="34" charset="0"/>
            <a:cs typeface="Tahoma" panose="020B0604030504040204" pitchFamily="34" charset="0"/>
          </a:endParaRPr>
        </a:p>
      </dgm:t>
    </dgm:pt>
    <dgm:pt modelId="{F9CF7677-59EC-CF48-96F3-8A6BE1D984B7}" type="parTrans" cxnId="{43DF288B-9A0E-6240-B5D6-E5C03AD48AA8}">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C9145C9C-3E41-394E-801D-48917F873A9F}" type="sibTrans" cxnId="{43DF288B-9A0E-6240-B5D6-E5C03AD48AA8}">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9D4C506F-618F-3A4E-97CF-426D8D09AC24}">
      <dgm:prSet custT="1"/>
      <dgm:spPr/>
      <dgm:t>
        <a:bodyPr/>
        <a:lstStyle/>
        <a:p>
          <a:r>
            <a:rPr lang="fr-FR" sz="1800" noProof="0" dirty="0" smtClean="0">
              <a:latin typeface="Tahoma" panose="020B0604030504040204" pitchFamily="34" charset="0"/>
              <a:ea typeface="Tahoma" panose="020B0604030504040204" pitchFamily="34" charset="0"/>
              <a:cs typeface="Tahoma" panose="020B0604030504040204" pitchFamily="34" charset="0"/>
            </a:rPr>
            <a:t>Communication Interprocessus (IPC)</a:t>
          </a:r>
        </a:p>
      </dgm:t>
    </dgm:pt>
    <dgm:pt modelId="{72FBBC00-958B-EA4A-9C1C-A4F4F5F65295}" type="parTrans" cxnId="{43243DCE-9440-9648-9233-E0496E070E70}">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0B777CBA-95B5-4544-BA58-C63CBAA981BB}" type="sibTrans" cxnId="{43243DCE-9440-9648-9233-E0496E070E70}">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508EE5EC-40ED-E145-9EF6-0434DD3EDAFF}">
      <dgm:prSet custT="1"/>
      <dgm:spPr/>
      <dgm:t>
        <a:bodyPr/>
        <a:lstStyle/>
        <a:p>
          <a:r>
            <a:rPr lang="fr-FR" sz="1800" noProof="0" dirty="0" smtClean="0">
              <a:latin typeface="Tahoma" panose="020B0604030504040204" pitchFamily="34" charset="0"/>
              <a:ea typeface="Tahoma" panose="020B0604030504040204" pitchFamily="34" charset="0"/>
              <a:cs typeface="Tahoma" panose="020B0604030504040204" pitchFamily="34" charset="0"/>
            </a:rPr>
            <a:t>Ordonnancement de base</a:t>
          </a:r>
        </a:p>
      </dgm:t>
    </dgm:pt>
    <dgm:pt modelId="{094DBDBD-7912-594A-8ED0-93ECB756BB26}" type="parTrans" cxnId="{42856B09-5D76-A545-856B-DE1AFF0CCB89}">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D39A62B2-182E-DD4D-9910-3DAA29162281}" type="sibTrans" cxnId="{42856B09-5D76-A545-856B-DE1AFF0CCB89}">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5144ED24-3012-F34B-8D7E-B9FD668B09F0}" type="pres">
      <dgm:prSet presAssocID="{2C2DE963-3067-B94E-956B-0C8C8CF41C90}" presName="Name0" presStyleCnt="0">
        <dgm:presLayoutVars>
          <dgm:dir/>
          <dgm:resizeHandles val="exact"/>
        </dgm:presLayoutVars>
      </dgm:prSet>
      <dgm:spPr/>
      <dgm:t>
        <a:bodyPr/>
        <a:lstStyle/>
        <a:p>
          <a:endParaRPr lang="en-US"/>
        </a:p>
      </dgm:t>
    </dgm:pt>
    <dgm:pt modelId="{458BA974-D1D0-7C45-8BAD-1585AF825221}" type="pres">
      <dgm:prSet presAssocID="{362CC42F-7764-F644-8C01-BFBACD099A88}" presName="Name5" presStyleLbl="vennNode1" presStyleIdx="0" presStyleCnt="3" custScaleX="196323">
        <dgm:presLayoutVars>
          <dgm:bulletEnabled val="1"/>
        </dgm:presLayoutVars>
      </dgm:prSet>
      <dgm:spPr/>
      <dgm:t>
        <a:bodyPr/>
        <a:lstStyle/>
        <a:p>
          <a:endParaRPr lang="en-US"/>
        </a:p>
      </dgm:t>
    </dgm:pt>
    <dgm:pt modelId="{0AD5A3F3-2527-D74C-BF11-80E10A5069E2}" type="pres">
      <dgm:prSet presAssocID="{C9145C9C-3E41-394E-801D-48917F873A9F}" presName="space" presStyleCnt="0"/>
      <dgm:spPr/>
      <dgm:t>
        <a:bodyPr/>
        <a:lstStyle/>
        <a:p>
          <a:endParaRPr lang="en-US"/>
        </a:p>
      </dgm:t>
    </dgm:pt>
    <dgm:pt modelId="{0C1E7BE6-80C6-3C42-B6EA-D548FFF8D7E8}" type="pres">
      <dgm:prSet presAssocID="{9D4C506F-618F-3A4E-97CF-426D8D09AC24}" presName="Name5" presStyleLbl="vennNode1" presStyleIdx="1" presStyleCnt="3" custScaleX="175004">
        <dgm:presLayoutVars>
          <dgm:bulletEnabled val="1"/>
        </dgm:presLayoutVars>
      </dgm:prSet>
      <dgm:spPr/>
      <dgm:t>
        <a:bodyPr/>
        <a:lstStyle/>
        <a:p>
          <a:endParaRPr lang="en-US"/>
        </a:p>
      </dgm:t>
    </dgm:pt>
    <dgm:pt modelId="{A020397B-F51F-E140-811B-4D1B2347ECAF}" type="pres">
      <dgm:prSet presAssocID="{0B777CBA-95B5-4544-BA58-C63CBAA981BB}" presName="space" presStyleCnt="0"/>
      <dgm:spPr/>
      <dgm:t>
        <a:bodyPr/>
        <a:lstStyle/>
        <a:p>
          <a:endParaRPr lang="en-US"/>
        </a:p>
      </dgm:t>
    </dgm:pt>
    <dgm:pt modelId="{3D639D55-9910-DA41-B3AE-143CA9255248}" type="pres">
      <dgm:prSet presAssocID="{508EE5EC-40ED-E145-9EF6-0434DD3EDAFF}" presName="Name5" presStyleLbl="vennNode1" presStyleIdx="2" presStyleCnt="3" custScaleX="203260">
        <dgm:presLayoutVars>
          <dgm:bulletEnabled val="1"/>
        </dgm:presLayoutVars>
      </dgm:prSet>
      <dgm:spPr/>
      <dgm:t>
        <a:bodyPr/>
        <a:lstStyle/>
        <a:p>
          <a:endParaRPr lang="en-US"/>
        </a:p>
      </dgm:t>
    </dgm:pt>
  </dgm:ptLst>
  <dgm:cxnLst>
    <dgm:cxn modelId="{11798F6A-37ED-5F41-96D5-31B5ABEF2B6E}" type="presOf" srcId="{2C2DE963-3067-B94E-956B-0C8C8CF41C90}" destId="{5144ED24-3012-F34B-8D7E-B9FD668B09F0}" srcOrd="0" destOrd="0" presId="urn:microsoft.com/office/officeart/2005/8/layout/venn3"/>
    <dgm:cxn modelId="{42856B09-5D76-A545-856B-DE1AFF0CCB89}" srcId="{2C2DE963-3067-B94E-956B-0C8C8CF41C90}" destId="{508EE5EC-40ED-E145-9EF6-0434DD3EDAFF}" srcOrd="2" destOrd="0" parTransId="{094DBDBD-7912-594A-8ED0-93ECB756BB26}" sibTransId="{D39A62B2-182E-DD4D-9910-3DAA29162281}"/>
    <dgm:cxn modelId="{413208DC-7380-2246-A617-51F91F4522FF}" type="presOf" srcId="{9D4C506F-618F-3A4E-97CF-426D8D09AC24}" destId="{0C1E7BE6-80C6-3C42-B6EA-D548FFF8D7E8}" srcOrd="0" destOrd="0" presId="urn:microsoft.com/office/officeart/2005/8/layout/venn3"/>
    <dgm:cxn modelId="{796BA697-B6B5-4A4D-A5B3-9E56FA87A1B6}" type="presOf" srcId="{362CC42F-7764-F644-8C01-BFBACD099A88}" destId="{458BA974-D1D0-7C45-8BAD-1585AF825221}" srcOrd="0" destOrd="0" presId="urn:microsoft.com/office/officeart/2005/8/layout/venn3"/>
    <dgm:cxn modelId="{43DF288B-9A0E-6240-B5D6-E5C03AD48AA8}" srcId="{2C2DE963-3067-B94E-956B-0C8C8CF41C90}" destId="{362CC42F-7764-F644-8C01-BFBACD099A88}" srcOrd="0" destOrd="0" parTransId="{F9CF7677-59EC-CF48-96F3-8A6BE1D984B7}" sibTransId="{C9145C9C-3E41-394E-801D-48917F873A9F}"/>
    <dgm:cxn modelId="{2FDCB66D-9E1B-3A43-A8ED-04B95B086A02}" type="presOf" srcId="{508EE5EC-40ED-E145-9EF6-0434DD3EDAFF}" destId="{3D639D55-9910-DA41-B3AE-143CA9255248}" srcOrd="0" destOrd="0" presId="urn:microsoft.com/office/officeart/2005/8/layout/venn3"/>
    <dgm:cxn modelId="{43243DCE-9440-9648-9233-E0496E070E70}" srcId="{2C2DE963-3067-B94E-956B-0C8C8CF41C90}" destId="{9D4C506F-618F-3A4E-97CF-426D8D09AC24}" srcOrd="1" destOrd="0" parTransId="{72FBBC00-958B-EA4A-9C1C-A4F4F5F65295}" sibTransId="{0B777CBA-95B5-4544-BA58-C63CBAA981BB}"/>
    <dgm:cxn modelId="{67598948-2BB5-3D44-8251-258F52C59A51}" type="presParOf" srcId="{5144ED24-3012-F34B-8D7E-B9FD668B09F0}" destId="{458BA974-D1D0-7C45-8BAD-1585AF825221}" srcOrd="0" destOrd="0" presId="urn:microsoft.com/office/officeart/2005/8/layout/venn3"/>
    <dgm:cxn modelId="{E788365A-023D-3547-8F43-8D2B9511ED75}" type="presParOf" srcId="{5144ED24-3012-F34B-8D7E-B9FD668B09F0}" destId="{0AD5A3F3-2527-D74C-BF11-80E10A5069E2}" srcOrd="1" destOrd="0" presId="urn:microsoft.com/office/officeart/2005/8/layout/venn3"/>
    <dgm:cxn modelId="{759DC6CD-3EDF-A44C-A3A6-6774678E5937}" type="presParOf" srcId="{5144ED24-3012-F34B-8D7E-B9FD668B09F0}" destId="{0C1E7BE6-80C6-3C42-B6EA-D548FFF8D7E8}" srcOrd="2" destOrd="0" presId="urn:microsoft.com/office/officeart/2005/8/layout/venn3"/>
    <dgm:cxn modelId="{CAE3D086-7813-5340-A589-C2968F37A629}" type="presParOf" srcId="{5144ED24-3012-F34B-8D7E-B9FD668B09F0}" destId="{A020397B-F51F-E140-811B-4D1B2347ECAF}" srcOrd="3" destOrd="0" presId="urn:microsoft.com/office/officeart/2005/8/layout/venn3"/>
    <dgm:cxn modelId="{54D27D7F-9097-1544-AB52-5098265AD710}" type="presParOf" srcId="{5144ED24-3012-F34B-8D7E-B9FD668B09F0}" destId="{3D639D55-9910-DA41-B3AE-143CA9255248}" srcOrd="4"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D82D6B-86E2-F94E-A342-E4FD0701C9C8}" type="doc">
      <dgm:prSet loTypeId="urn:microsoft.com/office/officeart/2005/8/layout/venn3" loCatId="relationship" qsTypeId="urn:microsoft.com/office/officeart/2005/8/quickstyle/simple4" qsCatId="simple" csTypeId="urn:microsoft.com/office/officeart/2005/8/colors/accent1_2" csCatId="accent1" phldr="1"/>
      <dgm:spPr/>
      <dgm:t>
        <a:bodyPr/>
        <a:lstStyle/>
        <a:p>
          <a:endParaRPr lang="en-US"/>
        </a:p>
      </dgm:t>
    </dgm:pt>
    <dgm:pt modelId="{33887FBB-63CF-B849-AD14-F2855A4D3AA3}">
      <dgm:prSet phldrT="[Text]" custT="1"/>
      <dgm:spPr/>
      <dgm:t>
        <a:bodyPr/>
        <a:lstStyle/>
        <a:p>
          <a:r>
            <a:rPr lang="fr-FR" sz="1800" noProof="0" dirty="0" smtClean="0">
              <a:latin typeface="Tahoma" panose="020B0604030504040204" pitchFamily="34" charset="0"/>
              <a:ea typeface="Tahoma" panose="020B0604030504040204" pitchFamily="34" charset="0"/>
              <a:cs typeface="Tahoma" panose="020B0604030504040204" pitchFamily="34" charset="0"/>
            </a:rPr>
            <a:t>Implémentation simplifiée</a:t>
          </a:r>
          <a:endParaRPr lang="fr-FR" sz="1800" noProof="0" dirty="0">
            <a:latin typeface="Tahoma" panose="020B0604030504040204" pitchFamily="34" charset="0"/>
            <a:ea typeface="Tahoma" panose="020B0604030504040204" pitchFamily="34" charset="0"/>
            <a:cs typeface="Tahoma" panose="020B0604030504040204" pitchFamily="34" charset="0"/>
          </a:endParaRPr>
        </a:p>
      </dgm:t>
    </dgm:pt>
    <dgm:pt modelId="{30F287CE-644F-D542-B7B2-9C8D4075B5E3}" type="parTrans" cxnId="{AA355B9B-9B2A-A14B-92D8-5CA435EFE77C}">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CF5F2B01-1290-0241-A083-7529D13E0B29}" type="sibTrans" cxnId="{AA355B9B-9B2A-A14B-92D8-5CA435EFE77C}">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241F9BB7-8158-FB46-8B5B-09FDED8494A7}">
      <dgm:prSet custT="1"/>
      <dgm:spPr/>
      <dgm:t>
        <a:bodyPr/>
        <a:lstStyle/>
        <a:p>
          <a:r>
            <a:rPr lang="fr-FR" sz="1800" noProof="0" smtClean="0">
              <a:latin typeface="Tahoma" panose="020B0604030504040204" pitchFamily="34" charset="0"/>
              <a:ea typeface="Tahoma" panose="020B0604030504040204" pitchFamily="34" charset="0"/>
              <a:cs typeface="Tahoma" panose="020B0604030504040204" pitchFamily="34" charset="0"/>
            </a:rPr>
            <a:t>Flexibilité</a:t>
          </a:r>
          <a:endParaRPr lang="fr-FR" sz="1800" noProof="0" dirty="0" smtClean="0">
            <a:latin typeface="Tahoma" panose="020B0604030504040204" pitchFamily="34" charset="0"/>
            <a:ea typeface="Tahoma" panose="020B0604030504040204" pitchFamily="34" charset="0"/>
            <a:cs typeface="Tahoma" panose="020B0604030504040204" pitchFamily="34" charset="0"/>
          </a:endParaRPr>
        </a:p>
      </dgm:t>
    </dgm:pt>
    <dgm:pt modelId="{B8BEBE66-9810-6141-A57B-7DAA3967DE5D}" type="parTrans" cxnId="{5D2C2339-4820-D94A-99FE-4D654CF15B0D}">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97FFB707-BDC0-814E-8337-BEF53A1A9CB1}" type="sibTrans" cxnId="{5D2C2339-4820-D94A-99FE-4D654CF15B0D}">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FB258617-5D6C-F24C-B814-B7E4498F5627}">
      <dgm:prSet custT="1"/>
      <dgm:spPr/>
      <dgm:t>
        <a:bodyPr/>
        <a:lstStyle/>
        <a:p>
          <a:r>
            <a:rPr lang="en-US" sz="1800" dirty="0" smtClean="0">
              <a:latin typeface="Tahoma" panose="020B0604030504040204" pitchFamily="34" charset="0"/>
              <a:ea typeface="Tahoma" panose="020B0604030504040204" pitchFamily="34" charset="0"/>
              <a:cs typeface="Tahoma" panose="020B0604030504040204" pitchFamily="34" charset="0"/>
            </a:rPr>
            <a:t>Adaptation </a:t>
          </a:r>
          <a:r>
            <a:rPr lang="fr-FR" sz="1800" dirty="0" smtClean="0">
              <a:latin typeface="Tahoma" panose="020B0604030504040204" pitchFamily="34" charset="0"/>
              <a:ea typeface="Tahoma" panose="020B0604030504040204" pitchFamily="34" charset="0"/>
              <a:cs typeface="Tahoma" panose="020B0604030504040204" pitchFamily="34" charset="0"/>
            </a:rPr>
            <a:t>à un environnement distribué</a:t>
          </a:r>
          <a:endParaRPr lang="en-US" sz="1800" dirty="0" smtClean="0">
            <a:latin typeface="Tahoma" panose="020B0604030504040204" pitchFamily="34" charset="0"/>
            <a:ea typeface="Tahoma" panose="020B0604030504040204" pitchFamily="34" charset="0"/>
            <a:cs typeface="Tahoma" panose="020B0604030504040204" pitchFamily="34" charset="0"/>
          </a:endParaRPr>
        </a:p>
      </dgm:t>
    </dgm:pt>
    <dgm:pt modelId="{A6648C37-814A-724C-98E9-AF4789374C97}" type="parTrans" cxnId="{85FABEFA-07EF-3041-85F4-FCC6D4B127DD}">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397F509E-75D1-FF43-B6FC-B95ABAEF5DE4}" type="sibTrans" cxnId="{85FABEFA-07EF-3041-85F4-FCC6D4B127DD}">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ACA9E242-03A2-DC46-B37E-488814D417B5}" type="pres">
      <dgm:prSet presAssocID="{03D82D6B-86E2-F94E-A342-E4FD0701C9C8}" presName="Name0" presStyleCnt="0">
        <dgm:presLayoutVars>
          <dgm:dir/>
          <dgm:resizeHandles val="exact"/>
        </dgm:presLayoutVars>
      </dgm:prSet>
      <dgm:spPr/>
      <dgm:t>
        <a:bodyPr/>
        <a:lstStyle/>
        <a:p>
          <a:endParaRPr lang="en-US"/>
        </a:p>
      </dgm:t>
    </dgm:pt>
    <dgm:pt modelId="{C42EC200-AA31-FF49-9439-3332FF002BCA}" type="pres">
      <dgm:prSet presAssocID="{33887FBB-63CF-B849-AD14-F2855A4D3AA3}" presName="Name5" presStyleLbl="vennNode1" presStyleIdx="0" presStyleCnt="3" custScaleX="168205">
        <dgm:presLayoutVars>
          <dgm:bulletEnabled val="1"/>
        </dgm:presLayoutVars>
      </dgm:prSet>
      <dgm:spPr/>
      <dgm:t>
        <a:bodyPr/>
        <a:lstStyle/>
        <a:p>
          <a:endParaRPr lang="en-US"/>
        </a:p>
      </dgm:t>
    </dgm:pt>
    <dgm:pt modelId="{DD953A8A-B43C-AC43-B924-4D7FACF9C095}" type="pres">
      <dgm:prSet presAssocID="{CF5F2B01-1290-0241-A083-7529D13E0B29}" presName="space" presStyleCnt="0"/>
      <dgm:spPr/>
      <dgm:t>
        <a:bodyPr/>
        <a:lstStyle/>
        <a:p>
          <a:endParaRPr lang="en-US"/>
        </a:p>
      </dgm:t>
    </dgm:pt>
    <dgm:pt modelId="{8F15053A-8F42-F340-900D-93E5ADC1CDED}" type="pres">
      <dgm:prSet presAssocID="{241F9BB7-8158-FB46-8B5B-09FDED8494A7}" presName="Name5" presStyleLbl="vennNode1" presStyleIdx="1" presStyleCnt="3" custScaleX="168205">
        <dgm:presLayoutVars>
          <dgm:bulletEnabled val="1"/>
        </dgm:presLayoutVars>
      </dgm:prSet>
      <dgm:spPr/>
      <dgm:t>
        <a:bodyPr/>
        <a:lstStyle/>
        <a:p>
          <a:endParaRPr lang="en-US"/>
        </a:p>
      </dgm:t>
    </dgm:pt>
    <dgm:pt modelId="{C7DC57B6-4CF2-6841-BB28-BEFF4772681A}" type="pres">
      <dgm:prSet presAssocID="{97FFB707-BDC0-814E-8337-BEF53A1A9CB1}" presName="space" presStyleCnt="0"/>
      <dgm:spPr/>
      <dgm:t>
        <a:bodyPr/>
        <a:lstStyle/>
        <a:p>
          <a:endParaRPr lang="en-US"/>
        </a:p>
      </dgm:t>
    </dgm:pt>
    <dgm:pt modelId="{F7CF12E1-CFEB-A84D-AE77-A9FCC92CF154}" type="pres">
      <dgm:prSet presAssocID="{FB258617-5D6C-F24C-B814-B7E4498F5627}" presName="Name5" presStyleLbl="vennNode1" presStyleIdx="2" presStyleCnt="3" custScaleX="168205">
        <dgm:presLayoutVars>
          <dgm:bulletEnabled val="1"/>
        </dgm:presLayoutVars>
      </dgm:prSet>
      <dgm:spPr/>
      <dgm:t>
        <a:bodyPr/>
        <a:lstStyle/>
        <a:p>
          <a:endParaRPr lang="en-US"/>
        </a:p>
      </dgm:t>
    </dgm:pt>
  </dgm:ptLst>
  <dgm:cxnLst>
    <dgm:cxn modelId="{5D2C2339-4820-D94A-99FE-4D654CF15B0D}" srcId="{03D82D6B-86E2-F94E-A342-E4FD0701C9C8}" destId="{241F9BB7-8158-FB46-8B5B-09FDED8494A7}" srcOrd="1" destOrd="0" parTransId="{B8BEBE66-9810-6141-A57B-7DAA3967DE5D}" sibTransId="{97FFB707-BDC0-814E-8337-BEF53A1A9CB1}"/>
    <dgm:cxn modelId="{85FABEFA-07EF-3041-85F4-FCC6D4B127DD}" srcId="{03D82D6B-86E2-F94E-A342-E4FD0701C9C8}" destId="{FB258617-5D6C-F24C-B814-B7E4498F5627}" srcOrd="2" destOrd="0" parTransId="{A6648C37-814A-724C-98E9-AF4789374C97}" sibTransId="{397F509E-75D1-FF43-B6FC-B95ABAEF5DE4}"/>
    <dgm:cxn modelId="{422EC8BB-7396-2848-BE83-B6A7FD9A7CCB}" type="presOf" srcId="{241F9BB7-8158-FB46-8B5B-09FDED8494A7}" destId="{8F15053A-8F42-F340-900D-93E5ADC1CDED}" srcOrd="0" destOrd="0" presId="urn:microsoft.com/office/officeart/2005/8/layout/venn3"/>
    <dgm:cxn modelId="{7E8491DB-C924-9948-8E84-25A1F4452EF2}" type="presOf" srcId="{33887FBB-63CF-B849-AD14-F2855A4D3AA3}" destId="{C42EC200-AA31-FF49-9439-3332FF002BCA}" srcOrd="0" destOrd="0" presId="urn:microsoft.com/office/officeart/2005/8/layout/venn3"/>
    <dgm:cxn modelId="{725454A6-B1C1-0F44-AEBE-9C55EBD6B809}" type="presOf" srcId="{03D82D6B-86E2-F94E-A342-E4FD0701C9C8}" destId="{ACA9E242-03A2-DC46-B37E-488814D417B5}" srcOrd="0" destOrd="0" presId="urn:microsoft.com/office/officeart/2005/8/layout/venn3"/>
    <dgm:cxn modelId="{9833C1AE-B5BE-4846-97A8-F59A87D5B0F9}" type="presOf" srcId="{FB258617-5D6C-F24C-B814-B7E4498F5627}" destId="{F7CF12E1-CFEB-A84D-AE77-A9FCC92CF154}" srcOrd="0" destOrd="0" presId="urn:microsoft.com/office/officeart/2005/8/layout/venn3"/>
    <dgm:cxn modelId="{AA355B9B-9B2A-A14B-92D8-5CA435EFE77C}" srcId="{03D82D6B-86E2-F94E-A342-E4FD0701C9C8}" destId="{33887FBB-63CF-B849-AD14-F2855A4D3AA3}" srcOrd="0" destOrd="0" parTransId="{30F287CE-644F-D542-B7B2-9C8D4075B5E3}" sibTransId="{CF5F2B01-1290-0241-A083-7529D13E0B29}"/>
    <dgm:cxn modelId="{453B6C90-AF91-C640-AC2F-FF295EECB658}" type="presParOf" srcId="{ACA9E242-03A2-DC46-B37E-488814D417B5}" destId="{C42EC200-AA31-FF49-9439-3332FF002BCA}" srcOrd="0" destOrd="0" presId="urn:microsoft.com/office/officeart/2005/8/layout/venn3"/>
    <dgm:cxn modelId="{DE9C33F9-806C-1341-AB28-751E37CACE04}" type="presParOf" srcId="{ACA9E242-03A2-DC46-B37E-488814D417B5}" destId="{DD953A8A-B43C-AC43-B924-4D7FACF9C095}" srcOrd="1" destOrd="0" presId="urn:microsoft.com/office/officeart/2005/8/layout/venn3"/>
    <dgm:cxn modelId="{D90EA90E-9CC8-194D-9843-3EADD5AD56D9}" type="presParOf" srcId="{ACA9E242-03A2-DC46-B37E-488814D417B5}" destId="{8F15053A-8F42-F340-900D-93E5ADC1CDED}" srcOrd="2" destOrd="0" presId="urn:microsoft.com/office/officeart/2005/8/layout/venn3"/>
    <dgm:cxn modelId="{6E830A05-02B3-1E4F-BA9A-42557C8D8E1D}" type="presParOf" srcId="{ACA9E242-03A2-DC46-B37E-488814D417B5}" destId="{C7DC57B6-4CF2-6841-BB28-BEFF4772681A}" srcOrd="3" destOrd="0" presId="urn:microsoft.com/office/officeart/2005/8/layout/venn3"/>
    <dgm:cxn modelId="{0C66AAF0-184D-6A4E-B739-652CCCCBC2A5}" type="presParOf" srcId="{ACA9E242-03A2-DC46-B37E-488814D417B5}" destId="{F7CF12E1-CFEB-A84D-AE77-A9FCC92CF154}" srcOrd="4" destOrd="0" presId="urn:microsoft.com/office/officeart/2005/8/layout/ven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4A990-5AA0-034B-8CCF-8670DC0A0746}">
      <dsp:nvSpPr>
        <dsp:cNvPr id="0" name=""/>
        <dsp:cNvSpPr/>
      </dsp:nvSpPr>
      <dsp:spPr>
        <a:xfrm>
          <a:off x="0" y="6515"/>
          <a:ext cx="5257800" cy="748800"/>
        </a:xfrm>
        <a:prstGeom prst="rect">
          <a:avLst/>
        </a:prstGeom>
        <a:blipFill rotWithShape="0">
          <a:blip xmlns:r="http://schemas.openxmlformats.org/officeDocument/2006/relationships" r:embed="rId1">
            <a:duotone>
              <a:schemeClr val="accent1">
                <a:hueOff val="0"/>
                <a:satOff val="0"/>
                <a:lumOff val="0"/>
                <a:alphaOff val="0"/>
                <a:shade val="74000"/>
                <a:satMod val="130000"/>
                <a:lumMod val="90000"/>
              </a:schemeClr>
              <a:schemeClr val="accent1">
                <a:hueOff val="0"/>
                <a:satOff val="0"/>
                <a:lumOff val="0"/>
                <a:alphaOff val="0"/>
                <a:tint val="94000"/>
                <a:satMod val="120000"/>
                <a:lumMod val="104000"/>
              </a:schemeClr>
            </a:duotone>
          </a:blip>
          <a:tile tx="0" ty="0" sx="100000" sy="100000" flip="none" algn="tl"/>
        </a:blipFill>
        <a:ln w="9525" cap="flat" cmpd="sng" algn="ctr">
          <a:solidFill>
            <a:schemeClr val="accent1">
              <a:hueOff val="0"/>
              <a:satOff val="0"/>
              <a:lumOff val="0"/>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fr-FR" sz="2600" kern="1200" noProof="0" dirty="0" smtClean="0">
              <a:latin typeface="Tahoma" panose="020B0604030504040204" pitchFamily="34" charset="0"/>
              <a:ea typeface="Tahoma" panose="020B0604030504040204" pitchFamily="34" charset="0"/>
              <a:cs typeface="Tahoma" panose="020B0604030504040204" pitchFamily="34" charset="0"/>
            </a:rPr>
            <a:t>Principaux objectifs d'un OS :</a:t>
          </a:r>
        </a:p>
      </dsp:txBody>
      <dsp:txXfrm>
        <a:off x="0" y="6515"/>
        <a:ext cx="5257800" cy="748800"/>
      </dsp:txXfrm>
    </dsp:sp>
    <dsp:sp modelId="{D90CF14F-E010-5649-9AC4-6BBF9E914CA0}">
      <dsp:nvSpPr>
        <dsp:cNvPr id="0" name=""/>
        <dsp:cNvSpPr/>
      </dsp:nvSpPr>
      <dsp:spPr>
        <a:xfrm>
          <a:off x="0" y="755315"/>
          <a:ext cx="5257800" cy="1498769"/>
        </a:xfrm>
        <a:prstGeom prst="rect">
          <a:avLst/>
        </a:prstGeom>
        <a:solidFill>
          <a:schemeClr val="bg1"/>
        </a:solidFill>
        <a:ln w="9525" cap="flat" cmpd="sng" algn="ctr">
          <a:solidFill>
            <a:schemeClr val="accent1">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fr-FR" sz="2600" kern="1200" noProof="0" dirty="0" smtClean="0"/>
            <a:t>Facilité</a:t>
          </a:r>
        </a:p>
        <a:p>
          <a:pPr marL="228600" lvl="1" indent="-228600" algn="l" defTabSz="1155700">
            <a:lnSpc>
              <a:spcPct val="90000"/>
            </a:lnSpc>
            <a:spcBef>
              <a:spcPct val="0"/>
            </a:spcBef>
            <a:spcAft>
              <a:spcPct val="15000"/>
            </a:spcAft>
            <a:buChar char="••"/>
          </a:pPr>
          <a:r>
            <a:rPr lang="fr-FR" sz="2600" kern="1200" noProof="0" dirty="0" smtClean="0"/>
            <a:t>Efficacité</a:t>
          </a:r>
        </a:p>
        <a:p>
          <a:pPr marL="228600" lvl="1" indent="-228600" algn="l" defTabSz="1155700">
            <a:lnSpc>
              <a:spcPct val="90000"/>
            </a:lnSpc>
            <a:spcBef>
              <a:spcPct val="0"/>
            </a:spcBef>
            <a:spcAft>
              <a:spcPct val="15000"/>
            </a:spcAft>
            <a:buChar char="••"/>
          </a:pPr>
          <a:r>
            <a:rPr lang="fr-FR" sz="2600" kern="1200" noProof="0" dirty="0" smtClean="0"/>
            <a:t>Capacité de développement</a:t>
          </a:r>
        </a:p>
      </dsp:txBody>
      <dsp:txXfrm>
        <a:off x="0" y="755315"/>
        <a:ext cx="5257800" cy="14987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78D5A0-86E1-7F4A-97F2-4E691D203110}">
      <dsp:nvSpPr>
        <dsp:cNvPr id="0" name=""/>
        <dsp:cNvSpPr/>
      </dsp:nvSpPr>
      <dsp:spPr>
        <a:xfrm>
          <a:off x="5736" y="0"/>
          <a:ext cx="1758540" cy="2998284"/>
        </a:xfrm>
        <a:prstGeom prst="roundRect">
          <a:avLst>
            <a:gd name="adj" fmla="val 10000"/>
          </a:avLst>
        </a:prstGeom>
        <a:blipFill rotWithShape="0">
          <a:blip xmlns:r="http://schemas.openxmlformats.org/officeDocument/2006/relationships" r:embed="rId1">
            <a:duotone>
              <a:schemeClr val="accent5">
                <a:shade val="80000"/>
                <a:hueOff val="0"/>
                <a:satOff val="0"/>
                <a:lumOff val="0"/>
                <a:alphaOff val="0"/>
                <a:shade val="74000"/>
                <a:satMod val="130000"/>
                <a:lumMod val="90000"/>
              </a:schemeClr>
              <a:schemeClr val="accent5">
                <a:shade val="80000"/>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b="0" kern="1200" noProof="0" dirty="0" smtClean="0">
              <a:latin typeface="Tahoma" panose="020B0604030504040204" pitchFamily="34" charset="0"/>
              <a:ea typeface="Tahoma" panose="020B0604030504040204" pitchFamily="34" charset="0"/>
              <a:cs typeface="Tahoma" panose="020B0604030504040204" pitchFamily="34" charset="0"/>
            </a:rPr>
            <a:t>Isolement des processus</a:t>
          </a:r>
        </a:p>
        <a:p>
          <a:pPr lvl="0" algn="ctr" defTabSz="889000">
            <a:lnSpc>
              <a:spcPct val="90000"/>
            </a:lnSpc>
            <a:spcBef>
              <a:spcPct val="0"/>
            </a:spcBef>
            <a:spcAft>
              <a:spcPct val="35000"/>
            </a:spcAft>
          </a:pPr>
          <a:endParaRPr lang="en-US" sz="2000" b="1" kern="1200" dirty="0">
            <a:latin typeface="Tahoma" panose="020B0604030504040204" pitchFamily="34" charset="0"/>
            <a:ea typeface="Tahoma" panose="020B0604030504040204" pitchFamily="34" charset="0"/>
            <a:cs typeface="Tahoma" panose="020B0604030504040204" pitchFamily="34" charset="0"/>
          </a:endParaRPr>
        </a:p>
      </dsp:txBody>
      <dsp:txXfrm>
        <a:off x="57242" y="51506"/>
        <a:ext cx="1655528" cy="2895272"/>
      </dsp:txXfrm>
    </dsp:sp>
    <dsp:sp modelId="{0F6F9771-857A-ED4D-BB66-061A66D62E92}">
      <dsp:nvSpPr>
        <dsp:cNvPr id="0" name=""/>
        <dsp:cNvSpPr/>
      </dsp:nvSpPr>
      <dsp:spPr>
        <a:xfrm>
          <a:off x="2059711" y="0"/>
          <a:ext cx="2078858" cy="2998284"/>
        </a:xfrm>
        <a:prstGeom prst="roundRect">
          <a:avLst>
            <a:gd name="adj" fmla="val 10000"/>
          </a:avLst>
        </a:prstGeom>
        <a:blipFill rotWithShape="0">
          <a:blip xmlns:r="http://schemas.openxmlformats.org/officeDocument/2006/relationships" r:embed="rId1">
            <a:duotone>
              <a:schemeClr val="accent5">
                <a:shade val="80000"/>
                <a:hueOff val="0"/>
                <a:satOff val="0"/>
                <a:lumOff val="0"/>
                <a:alphaOff val="0"/>
                <a:shade val="74000"/>
                <a:satMod val="130000"/>
                <a:lumMod val="90000"/>
              </a:schemeClr>
              <a:schemeClr val="accent5">
                <a:shade val="80000"/>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b="0" kern="1200" noProof="0" dirty="0" smtClean="0">
              <a:latin typeface="Tahoma" panose="020B0604030504040204" pitchFamily="34" charset="0"/>
              <a:ea typeface="Tahoma" panose="020B0604030504040204" pitchFamily="34" charset="0"/>
              <a:cs typeface="Tahoma" panose="020B0604030504040204" pitchFamily="34" charset="0"/>
            </a:rPr>
            <a:t>Allocation et gestion automatique</a:t>
          </a:r>
        </a:p>
        <a:p>
          <a:pPr lvl="0" algn="ctr" defTabSz="889000">
            <a:lnSpc>
              <a:spcPct val="90000"/>
            </a:lnSpc>
            <a:spcBef>
              <a:spcPct val="0"/>
            </a:spcBef>
            <a:spcAft>
              <a:spcPct val="35000"/>
            </a:spcAft>
          </a:pPr>
          <a:endParaRPr lang="en-US" sz="2000" b="1" kern="1200" dirty="0" smtClean="0">
            <a:latin typeface="Tahoma" panose="020B0604030504040204" pitchFamily="34" charset="0"/>
            <a:ea typeface="Tahoma" panose="020B0604030504040204" pitchFamily="34" charset="0"/>
            <a:cs typeface="Tahoma" panose="020B0604030504040204" pitchFamily="34" charset="0"/>
          </a:endParaRPr>
        </a:p>
      </dsp:txBody>
      <dsp:txXfrm>
        <a:off x="2120599" y="60888"/>
        <a:ext cx="1957082" cy="2876508"/>
      </dsp:txXfrm>
    </dsp:sp>
    <dsp:sp modelId="{1822B451-F610-B34E-B470-4405426B9598}">
      <dsp:nvSpPr>
        <dsp:cNvPr id="0" name=""/>
        <dsp:cNvSpPr/>
      </dsp:nvSpPr>
      <dsp:spPr>
        <a:xfrm>
          <a:off x="4434004" y="0"/>
          <a:ext cx="1982982" cy="2998284"/>
        </a:xfrm>
        <a:prstGeom prst="roundRect">
          <a:avLst>
            <a:gd name="adj" fmla="val 10000"/>
          </a:avLst>
        </a:prstGeom>
        <a:blipFill rotWithShape="0">
          <a:blip xmlns:r="http://schemas.openxmlformats.org/officeDocument/2006/relationships" r:embed="rId1">
            <a:duotone>
              <a:schemeClr val="accent5">
                <a:shade val="80000"/>
                <a:hueOff val="0"/>
                <a:satOff val="0"/>
                <a:lumOff val="0"/>
                <a:alphaOff val="0"/>
                <a:shade val="74000"/>
                <a:satMod val="130000"/>
                <a:lumMod val="90000"/>
              </a:schemeClr>
              <a:schemeClr val="accent5">
                <a:shade val="80000"/>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dirty="0" smtClean="0">
              <a:latin typeface="Tahoma" panose="020B0604030504040204" pitchFamily="34" charset="0"/>
              <a:ea typeface="Tahoma" panose="020B0604030504040204" pitchFamily="34" charset="0"/>
              <a:cs typeface="Tahoma" panose="020B0604030504040204" pitchFamily="34" charset="0"/>
            </a:rPr>
            <a:t>Support de la programmation modulaire</a:t>
          </a:r>
          <a:endParaRPr lang="en-US" sz="2000" kern="1200" dirty="0" smtClean="0">
            <a:latin typeface="Tahoma" panose="020B0604030504040204" pitchFamily="34" charset="0"/>
            <a:ea typeface="Tahoma" panose="020B0604030504040204" pitchFamily="34" charset="0"/>
            <a:cs typeface="Tahoma" panose="020B0604030504040204" pitchFamily="34" charset="0"/>
          </a:endParaRPr>
        </a:p>
        <a:p>
          <a:pPr lvl="0" algn="ctr" defTabSz="889000">
            <a:lnSpc>
              <a:spcPct val="90000"/>
            </a:lnSpc>
            <a:spcBef>
              <a:spcPct val="0"/>
            </a:spcBef>
            <a:spcAft>
              <a:spcPct val="35000"/>
            </a:spcAft>
          </a:pPr>
          <a:endParaRPr lang="en-US" sz="2000" kern="1200" dirty="0" smtClean="0">
            <a:latin typeface="Tahoma" panose="020B0604030504040204" pitchFamily="34" charset="0"/>
            <a:ea typeface="Tahoma" panose="020B0604030504040204" pitchFamily="34" charset="0"/>
            <a:cs typeface="Tahoma" panose="020B0604030504040204" pitchFamily="34" charset="0"/>
          </a:endParaRPr>
        </a:p>
      </dsp:txBody>
      <dsp:txXfrm>
        <a:off x="4492084" y="58080"/>
        <a:ext cx="1866822" cy="2882124"/>
      </dsp:txXfrm>
    </dsp:sp>
    <dsp:sp modelId="{687C7697-D43A-4A4A-B7E2-A030E8315BDD}">
      <dsp:nvSpPr>
        <dsp:cNvPr id="0" name=""/>
        <dsp:cNvSpPr/>
      </dsp:nvSpPr>
      <dsp:spPr>
        <a:xfrm>
          <a:off x="6712421" y="0"/>
          <a:ext cx="1758540" cy="2998284"/>
        </a:xfrm>
        <a:prstGeom prst="roundRect">
          <a:avLst>
            <a:gd name="adj" fmla="val 10000"/>
          </a:avLst>
        </a:prstGeom>
        <a:blipFill rotWithShape="0">
          <a:blip xmlns:r="http://schemas.openxmlformats.org/officeDocument/2006/relationships" r:embed="rId1">
            <a:duotone>
              <a:schemeClr val="accent5">
                <a:shade val="80000"/>
                <a:hueOff val="0"/>
                <a:satOff val="0"/>
                <a:lumOff val="0"/>
                <a:alphaOff val="0"/>
                <a:shade val="74000"/>
                <a:satMod val="130000"/>
                <a:lumMod val="90000"/>
              </a:schemeClr>
              <a:schemeClr val="accent5">
                <a:shade val="80000"/>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noProof="0" dirty="0" smtClean="0">
              <a:latin typeface="Tahoma" panose="020B0604030504040204" pitchFamily="34" charset="0"/>
              <a:ea typeface="Tahoma" panose="020B0604030504040204" pitchFamily="34" charset="0"/>
              <a:cs typeface="Tahoma" panose="020B0604030504040204" pitchFamily="34" charset="0"/>
            </a:rPr>
            <a:t>Protection et contrôle d'accès</a:t>
          </a:r>
        </a:p>
        <a:p>
          <a:pPr lvl="0" algn="ctr" defTabSz="889000">
            <a:lnSpc>
              <a:spcPct val="90000"/>
            </a:lnSpc>
            <a:spcBef>
              <a:spcPct val="0"/>
            </a:spcBef>
            <a:spcAft>
              <a:spcPct val="35000"/>
            </a:spcAft>
          </a:pPr>
          <a:endParaRPr lang="en-US" sz="2000" kern="1200" dirty="0" smtClean="0">
            <a:latin typeface="Tahoma" panose="020B0604030504040204" pitchFamily="34" charset="0"/>
            <a:ea typeface="Tahoma" panose="020B0604030504040204" pitchFamily="34" charset="0"/>
            <a:cs typeface="Tahoma" panose="020B0604030504040204" pitchFamily="34" charset="0"/>
          </a:endParaRPr>
        </a:p>
      </dsp:txBody>
      <dsp:txXfrm>
        <a:off x="6763927" y="51506"/>
        <a:ext cx="1655528" cy="2895272"/>
      </dsp:txXfrm>
    </dsp:sp>
    <dsp:sp modelId="{E23446C9-B403-3445-83E0-0F2AC82ADDC6}">
      <dsp:nvSpPr>
        <dsp:cNvPr id="0" name=""/>
        <dsp:cNvSpPr/>
      </dsp:nvSpPr>
      <dsp:spPr>
        <a:xfrm>
          <a:off x="8766396" y="0"/>
          <a:ext cx="1758540" cy="2998284"/>
        </a:xfrm>
        <a:prstGeom prst="roundRect">
          <a:avLst>
            <a:gd name="adj" fmla="val 10000"/>
          </a:avLst>
        </a:prstGeom>
        <a:blipFill rotWithShape="0">
          <a:blip xmlns:r="http://schemas.openxmlformats.org/officeDocument/2006/relationships" r:embed="rId1">
            <a:duotone>
              <a:schemeClr val="accent5">
                <a:shade val="80000"/>
                <a:hueOff val="0"/>
                <a:satOff val="0"/>
                <a:lumOff val="0"/>
                <a:alphaOff val="0"/>
                <a:shade val="74000"/>
                <a:satMod val="130000"/>
                <a:lumMod val="90000"/>
              </a:schemeClr>
              <a:schemeClr val="accent5">
                <a:shade val="80000"/>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noProof="0" dirty="0" smtClean="0">
              <a:latin typeface="Tahoma" panose="020B0604030504040204" pitchFamily="34" charset="0"/>
              <a:ea typeface="Tahoma" panose="020B0604030504040204" pitchFamily="34" charset="0"/>
              <a:cs typeface="Tahoma" panose="020B0604030504040204" pitchFamily="34" charset="0"/>
            </a:rPr>
            <a:t>Stockage à long terme</a:t>
          </a:r>
        </a:p>
        <a:p>
          <a:pPr lvl="0" algn="ctr" defTabSz="889000">
            <a:lnSpc>
              <a:spcPct val="90000"/>
            </a:lnSpc>
            <a:spcBef>
              <a:spcPct val="0"/>
            </a:spcBef>
            <a:spcAft>
              <a:spcPct val="35000"/>
            </a:spcAft>
          </a:pPr>
          <a:endParaRPr lang="en-US" sz="2000" kern="1200" dirty="0" smtClean="0">
            <a:latin typeface="Tahoma" panose="020B0604030504040204" pitchFamily="34" charset="0"/>
            <a:ea typeface="Tahoma" panose="020B0604030504040204" pitchFamily="34" charset="0"/>
            <a:cs typeface="Tahoma" panose="020B0604030504040204" pitchFamily="34" charset="0"/>
          </a:endParaRPr>
        </a:p>
      </dsp:txBody>
      <dsp:txXfrm>
        <a:off x="8817902" y="51506"/>
        <a:ext cx="1655528" cy="28952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BA974-D1D0-7C45-8BAD-1585AF825221}">
      <dsp:nvSpPr>
        <dsp:cNvPr id="0" name=""/>
        <dsp:cNvSpPr/>
      </dsp:nvSpPr>
      <dsp:spPr>
        <a:xfrm>
          <a:off x="155646" y="18"/>
          <a:ext cx="2991889" cy="1523962"/>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3869" tIns="22860" rIns="83869" bIns="22860" numCol="1" spcCol="1270" anchor="ctr" anchorCtr="0">
          <a:noAutofit/>
        </a:bodyPr>
        <a:lstStyle/>
        <a:p>
          <a:pPr lvl="0" algn="ctr" defTabSz="800100">
            <a:lnSpc>
              <a:spcPct val="90000"/>
            </a:lnSpc>
            <a:spcBef>
              <a:spcPct val="0"/>
            </a:spcBef>
            <a:spcAft>
              <a:spcPct val="35000"/>
            </a:spcAft>
          </a:pPr>
          <a:r>
            <a:rPr lang="fr-FR" sz="1800" kern="1200" noProof="0" dirty="0" smtClean="0">
              <a:latin typeface="Tahoma" panose="020B0604030504040204" pitchFamily="34" charset="0"/>
              <a:ea typeface="Tahoma" panose="020B0604030504040204" pitchFamily="34" charset="0"/>
              <a:cs typeface="Tahoma" panose="020B0604030504040204" pitchFamily="34" charset="0"/>
            </a:rPr>
            <a:t>Espaces d'adressage</a:t>
          </a:r>
          <a:endParaRPr lang="fr-FR" sz="1800" kern="1200" noProof="0" dirty="0">
            <a:latin typeface="Tahoma" panose="020B0604030504040204" pitchFamily="34" charset="0"/>
            <a:ea typeface="Tahoma" panose="020B0604030504040204" pitchFamily="34" charset="0"/>
            <a:cs typeface="Tahoma" panose="020B0604030504040204" pitchFamily="34" charset="0"/>
          </a:endParaRPr>
        </a:p>
      </dsp:txBody>
      <dsp:txXfrm>
        <a:off x="593798" y="223197"/>
        <a:ext cx="2115585" cy="1077604"/>
      </dsp:txXfrm>
    </dsp:sp>
    <dsp:sp modelId="{0C1E7BE6-80C6-3C42-B6EA-D548FFF8D7E8}">
      <dsp:nvSpPr>
        <dsp:cNvPr id="0" name=""/>
        <dsp:cNvSpPr/>
      </dsp:nvSpPr>
      <dsp:spPr>
        <a:xfrm>
          <a:off x="2842743" y="18"/>
          <a:ext cx="2666995" cy="1523962"/>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3869" tIns="22860" rIns="83869" bIns="22860" numCol="1" spcCol="1270" anchor="ctr" anchorCtr="0">
          <a:noAutofit/>
        </a:bodyPr>
        <a:lstStyle/>
        <a:p>
          <a:pPr lvl="0" algn="ctr" defTabSz="800100">
            <a:lnSpc>
              <a:spcPct val="90000"/>
            </a:lnSpc>
            <a:spcBef>
              <a:spcPct val="0"/>
            </a:spcBef>
            <a:spcAft>
              <a:spcPct val="35000"/>
            </a:spcAft>
          </a:pPr>
          <a:r>
            <a:rPr lang="fr-FR" sz="1800" kern="1200" noProof="0" dirty="0" smtClean="0">
              <a:latin typeface="Tahoma" panose="020B0604030504040204" pitchFamily="34" charset="0"/>
              <a:ea typeface="Tahoma" panose="020B0604030504040204" pitchFamily="34" charset="0"/>
              <a:cs typeface="Tahoma" panose="020B0604030504040204" pitchFamily="34" charset="0"/>
            </a:rPr>
            <a:t>Communication Interprocessus (IPC)</a:t>
          </a:r>
        </a:p>
      </dsp:txBody>
      <dsp:txXfrm>
        <a:off x="3233315" y="223197"/>
        <a:ext cx="1885851" cy="1077604"/>
      </dsp:txXfrm>
    </dsp:sp>
    <dsp:sp modelId="{3D639D55-9910-DA41-B3AE-143CA9255248}">
      <dsp:nvSpPr>
        <dsp:cNvPr id="0" name=""/>
        <dsp:cNvSpPr/>
      </dsp:nvSpPr>
      <dsp:spPr>
        <a:xfrm>
          <a:off x="5204946" y="18"/>
          <a:ext cx="3097606" cy="1523962"/>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3869" tIns="22860" rIns="83869" bIns="22860" numCol="1" spcCol="1270" anchor="ctr" anchorCtr="0">
          <a:noAutofit/>
        </a:bodyPr>
        <a:lstStyle/>
        <a:p>
          <a:pPr lvl="0" algn="ctr" defTabSz="800100">
            <a:lnSpc>
              <a:spcPct val="90000"/>
            </a:lnSpc>
            <a:spcBef>
              <a:spcPct val="0"/>
            </a:spcBef>
            <a:spcAft>
              <a:spcPct val="35000"/>
            </a:spcAft>
          </a:pPr>
          <a:r>
            <a:rPr lang="fr-FR" sz="1800" kern="1200" noProof="0" dirty="0" smtClean="0">
              <a:latin typeface="Tahoma" panose="020B0604030504040204" pitchFamily="34" charset="0"/>
              <a:ea typeface="Tahoma" panose="020B0604030504040204" pitchFamily="34" charset="0"/>
              <a:cs typeface="Tahoma" panose="020B0604030504040204" pitchFamily="34" charset="0"/>
            </a:rPr>
            <a:t>Ordonnancement de base</a:t>
          </a:r>
        </a:p>
      </dsp:txBody>
      <dsp:txXfrm>
        <a:off x="5658580" y="223197"/>
        <a:ext cx="2190338" cy="10776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2EC200-AA31-FF49-9439-3332FF002BCA}">
      <dsp:nvSpPr>
        <dsp:cNvPr id="0" name=""/>
        <dsp:cNvSpPr/>
      </dsp:nvSpPr>
      <dsp:spPr>
        <a:xfrm>
          <a:off x="670823" y="644"/>
          <a:ext cx="2603998" cy="1548110"/>
        </a:xfrm>
        <a:prstGeom prst="ellipse">
          <a:avLst/>
        </a:prstGeom>
        <a:blipFill rotWithShape="0">
          <a:blip xmlns:r="http://schemas.openxmlformats.org/officeDocument/2006/relationships" r:embed="rId1">
            <a:duotone>
              <a:schemeClr val="accent1">
                <a:alpha val="50000"/>
                <a:hueOff val="0"/>
                <a:satOff val="0"/>
                <a:lumOff val="0"/>
                <a:alphaOff val="0"/>
                <a:shade val="74000"/>
                <a:satMod val="130000"/>
                <a:lumMod val="90000"/>
              </a:schemeClr>
              <a:schemeClr val="accent1">
                <a:alpha val="50000"/>
                <a:hueOff val="0"/>
                <a:satOff val="0"/>
                <a:lumOff val="0"/>
                <a:alphaOff val="0"/>
                <a:tint val="94000"/>
                <a:satMod val="120000"/>
                <a:lumMod val="104000"/>
              </a:schemeClr>
            </a:duotone>
          </a:blip>
          <a:tile tx="0" ty="0" sx="100000" sy="100000" flip="none" algn="tl"/>
        </a:blip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85198" tIns="22860" rIns="85198" bIns="22860" numCol="1" spcCol="1270" anchor="ctr" anchorCtr="0">
          <a:noAutofit/>
        </a:bodyPr>
        <a:lstStyle/>
        <a:p>
          <a:pPr lvl="0" algn="ctr" defTabSz="800100">
            <a:lnSpc>
              <a:spcPct val="90000"/>
            </a:lnSpc>
            <a:spcBef>
              <a:spcPct val="0"/>
            </a:spcBef>
            <a:spcAft>
              <a:spcPct val="35000"/>
            </a:spcAft>
          </a:pPr>
          <a:r>
            <a:rPr lang="fr-FR" sz="1800" kern="1200" noProof="0" dirty="0" smtClean="0">
              <a:latin typeface="Tahoma" panose="020B0604030504040204" pitchFamily="34" charset="0"/>
              <a:ea typeface="Tahoma" panose="020B0604030504040204" pitchFamily="34" charset="0"/>
              <a:cs typeface="Tahoma" panose="020B0604030504040204" pitchFamily="34" charset="0"/>
            </a:rPr>
            <a:t>Implémentation simplifiée</a:t>
          </a:r>
          <a:endParaRPr lang="fr-FR" sz="1800" kern="1200" noProof="0" dirty="0">
            <a:latin typeface="Tahoma" panose="020B0604030504040204" pitchFamily="34" charset="0"/>
            <a:ea typeface="Tahoma" panose="020B0604030504040204" pitchFamily="34" charset="0"/>
            <a:cs typeface="Tahoma" panose="020B0604030504040204" pitchFamily="34" charset="0"/>
          </a:endParaRPr>
        </a:p>
      </dsp:txBody>
      <dsp:txXfrm>
        <a:off x="1052170" y="227359"/>
        <a:ext cx="1841304" cy="1094680"/>
      </dsp:txXfrm>
    </dsp:sp>
    <dsp:sp modelId="{8F15053A-8F42-F340-900D-93E5ADC1CDED}">
      <dsp:nvSpPr>
        <dsp:cNvPr id="0" name=""/>
        <dsp:cNvSpPr/>
      </dsp:nvSpPr>
      <dsp:spPr>
        <a:xfrm>
          <a:off x="2965200" y="644"/>
          <a:ext cx="2603998" cy="1548110"/>
        </a:xfrm>
        <a:prstGeom prst="ellipse">
          <a:avLst/>
        </a:prstGeom>
        <a:blipFill rotWithShape="0">
          <a:blip xmlns:r="http://schemas.openxmlformats.org/officeDocument/2006/relationships" r:embed="rId1">
            <a:duotone>
              <a:schemeClr val="accent1">
                <a:alpha val="50000"/>
                <a:hueOff val="0"/>
                <a:satOff val="0"/>
                <a:lumOff val="0"/>
                <a:alphaOff val="0"/>
                <a:shade val="74000"/>
                <a:satMod val="130000"/>
                <a:lumMod val="90000"/>
              </a:schemeClr>
              <a:schemeClr val="accent1">
                <a:alpha val="50000"/>
                <a:hueOff val="0"/>
                <a:satOff val="0"/>
                <a:lumOff val="0"/>
                <a:alphaOff val="0"/>
                <a:tint val="94000"/>
                <a:satMod val="120000"/>
                <a:lumMod val="104000"/>
              </a:schemeClr>
            </a:duotone>
          </a:blip>
          <a:tile tx="0" ty="0" sx="100000" sy="100000" flip="none" algn="tl"/>
        </a:blip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85198" tIns="22860" rIns="85198" bIns="22860" numCol="1" spcCol="1270" anchor="ctr" anchorCtr="0">
          <a:noAutofit/>
        </a:bodyPr>
        <a:lstStyle/>
        <a:p>
          <a:pPr lvl="0" algn="ctr" defTabSz="800100">
            <a:lnSpc>
              <a:spcPct val="90000"/>
            </a:lnSpc>
            <a:spcBef>
              <a:spcPct val="0"/>
            </a:spcBef>
            <a:spcAft>
              <a:spcPct val="35000"/>
            </a:spcAft>
          </a:pPr>
          <a:r>
            <a:rPr lang="fr-FR" sz="1800" kern="1200" noProof="0" smtClean="0">
              <a:latin typeface="Tahoma" panose="020B0604030504040204" pitchFamily="34" charset="0"/>
              <a:ea typeface="Tahoma" panose="020B0604030504040204" pitchFamily="34" charset="0"/>
              <a:cs typeface="Tahoma" panose="020B0604030504040204" pitchFamily="34" charset="0"/>
            </a:rPr>
            <a:t>Flexibilité</a:t>
          </a:r>
          <a:endParaRPr lang="fr-FR" sz="1800" kern="1200" noProof="0" dirty="0" smtClean="0">
            <a:latin typeface="Tahoma" panose="020B0604030504040204" pitchFamily="34" charset="0"/>
            <a:ea typeface="Tahoma" panose="020B0604030504040204" pitchFamily="34" charset="0"/>
            <a:cs typeface="Tahoma" panose="020B0604030504040204" pitchFamily="34" charset="0"/>
          </a:endParaRPr>
        </a:p>
      </dsp:txBody>
      <dsp:txXfrm>
        <a:off x="3346547" y="227359"/>
        <a:ext cx="1841304" cy="1094680"/>
      </dsp:txXfrm>
    </dsp:sp>
    <dsp:sp modelId="{F7CF12E1-CFEB-A84D-AE77-A9FCC92CF154}">
      <dsp:nvSpPr>
        <dsp:cNvPr id="0" name=""/>
        <dsp:cNvSpPr/>
      </dsp:nvSpPr>
      <dsp:spPr>
        <a:xfrm>
          <a:off x="5259577" y="644"/>
          <a:ext cx="2603998" cy="1548110"/>
        </a:xfrm>
        <a:prstGeom prst="ellipse">
          <a:avLst/>
        </a:prstGeom>
        <a:blipFill rotWithShape="0">
          <a:blip xmlns:r="http://schemas.openxmlformats.org/officeDocument/2006/relationships" r:embed="rId1">
            <a:duotone>
              <a:schemeClr val="accent1">
                <a:alpha val="50000"/>
                <a:hueOff val="0"/>
                <a:satOff val="0"/>
                <a:lumOff val="0"/>
                <a:alphaOff val="0"/>
                <a:shade val="74000"/>
                <a:satMod val="130000"/>
                <a:lumMod val="90000"/>
              </a:schemeClr>
              <a:schemeClr val="accent1">
                <a:alpha val="50000"/>
                <a:hueOff val="0"/>
                <a:satOff val="0"/>
                <a:lumOff val="0"/>
                <a:alphaOff val="0"/>
                <a:tint val="94000"/>
                <a:satMod val="120000"/>
                <a:lumMod val="104000"/>
              </a:schemeClr>
            </a:duotone>
          </a:blip>
          <a:tile tx="0" ty="0" sx="100000" sy="100000" flip="none" algn="tl"/>
        </a:blip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85198" tIns="22860" rIns="85198" bIns="22860" numCol="1" spcCol="1270" anchor="ctr" anchorCtr="0">
          <a:noAutofit/>
        </a:bodyPr>
        <a:lstStyle/>
        <a:p>
          <a:pPr lvl="0" algn="ctr" defTabSz="800100">
            <a:lnSpc>
              <a:spcPct val="90000"/>
            </a:lnSpc>
            <a:spcBef>
              <a:spcPct val="0"/>
            </a:spcBef>
            <a:spcAft>
              <a:spcPct val="35000"/>
            </a:spcAft>
          </a:pPr>
          <a:r>
            <a:rPr lang="en-US" sz="1800" kern="1200" dirty="0" smtClean="0">
              <a:latin typeface="Tahoma" panose="020B0604030504040204" pitchFamily="34" charset="0"/>
              <a:ea typeface="Tahoma" panose="020B0604030504040204" pitchFamily="34" charset="0"/>
              <a:cs typeface="Tahoma" panose="020B0604030504040204" pitchFamily="34" charset="0"/>
            </a:rPr>
            <a:t>Adaptation </a:t>
          </a:r>
          <a:r>
            <a:rPr lang="fr-FR" sz="1800" kern="1200" dirty="0" smtClean="0">
              <a:latin typeface="Tahoma" panose="020B0604030504040204" pitchFamily="34" charset="0"/>
              <a:ea typeface="Tahoma" panose="020B0604030504040204" pitchFamily="34" charset="0"/>
              <a:cs typeface="Tahoma" panose="020B0604030504040204" pitchFamily="34" charset="0"/>
            </a:rPr>
            <a:t>à un environnement distribué</a:t>
          </a:r>
          <a:endParaRPr lang="en-US" sz="1800" kern="1200" dirty="0" smtClean="0">
            <a:latin typeface="Tahoma" panose="020B0604030504040204" pitchFamily="34" charset="0"/>
            <a:ea typeface="Tahoma" panose="020B0604030504040204" pitchFamily="34" charset="0"/>
            <a:cs typeface="Tahoma" panose="020B0604030504040204" pitchFamily="34" charset="0"/>
          </a:endParaRPr>
        </a:p>
      </dsp:txBody>
      <dsp:txXfrm>
        <a:off x="5640924" y="227359"/>
        <a:ext cx="1841304" cy="10946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9B5FB6F5-51EC-43FD-B8CF-E736365348B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à la date 2">
            <a:extLst>
              <a:ext uri="{FF2B5EF4-FFF2-40B4-BE49-F238E27FC236}">
                <a16:creationId xmlns:a16="http://schemas.microsoft.com/office/drawing/2014/main" id="{347FF874-B3EC-470E-8EA6-5BF0F789B4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F1AFF0D-3260-43B8-8FFE-AD7CED3FA5DC}" type="datetime1">
              <a:rPr lang="fr-FR" smtClean="0"/>
              <a:t>02/11/2021</a:t>
            </a:fld>
            <a:endParaRPr lang="fr-FR" dirty="0"/>
          </a:p>
        </p:txBody>
      </p:sp>
      <p:sp>
        <p:nvSpPr>
          <p:cNvPr id="4" name="Espace réservé au pied de page 3">
            <a:extLst>
              <a:ext uri="{FF2B5EF4-FFF2-40B4-BE49-F238E27FC236}">
                <a16:creationId xmlns:a16="http://schemas.microsoft.com/office/drawing/2014/main" id="{40F35E46-8EA0-4D31-B53D-1DC006F225F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1089EA35-CB71-49D2-A823-EBB877793B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849CF80-918C-4346-8274-A92117EC4DD0}" type="slidenum">
              <a:rPr lang="fr-FR" smtClean="0"/>
              <a:t>‹#›</a:t>
            </a:fld>
            <a:endParaRPr lang="fr-FR"/>
          </a:p>
        </p:txBody>
      </p:sp>
    </p:spTree>
    <p:extLst>
      <p:ext uri="{BB962C8B-B14F-4D97-AF65-F5344CB8AC3E}">
        <p14:creationId xmlns:p14="http://schemas.microsoft.com/office/powerpoint/2010/main" val="17657244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à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49CF9-4EE2-458B-9A74-B44CE8522139}" type="datetime1">
              <a:rPr lang="fr-FR" smtClean="0"/>
              <a:pPr/>
              <a:t>02/11/2021</a:t>
            </a:fld>
            <a:endParaRPr lang="fr-FR" dirty="0"/>
          </a:p>
        </p:txBody>
      </p:sp>
      <p:sp>
        <p:nvSpPr>
          <p:cNvPr id="4" name="Espace réservé à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0279F17-7BA4-49BC-BB37-7F646CF8D2F0}" type="slidenum">
              <a:rPr lang="fr-FR" noProof="0" smtClean="0"/>
              <a:t>‹#›</a:t>
            </a:fld>
            <a:endParaRPr lang="fr-FR" noProof="0"/>
          </a:p>
        </p:txBody>
      </p:sp>
    </p:spTree>
    <p:extLst>
      <p:ext uri="{BB962C8B-B14F-4D97-AF65-F5344CB8AC3E}">
        <p14:creationId xmlns:p14="http://schemas.microsoft.com/office/powerpoint/2010/main" val="4265740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B0279F17-7BA4-49BC-BB37-7F646CF8D2F0}" type="slidenum">
              <a:rPr lang="fr-FR" smtClean="0"/>
              <a:t>1</a:t>
            </a:fld>
            <a:endParaRPr lang="fr-FR"/>
          </a:p>
        </p:txBody>
      </p:sp>
    </p:spTree>
    <p:extLst>
      <p:ext uri="{BB962C8B-B14F-4D97-AF65-F5344CB8AC3E}">
        <p14:creationId xmlns:p14="http://schemas.microsoft.com/office/powerpoint/2010/main" val="3161875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r>
              <a:rPr lang="fr-FR" sz="1200" kern="1200" dirty="0" smtClean="0">
                <a:solidFill>
                  <a:schemeClr val="tx1"/>
                </a:solidFill>
                <a:effectLst/>
                <a:latin typeface="+mn-lt"/>
                <a:ea typeface="+mn-ea"/>
                <a:cs typeface="+mn-cs"/>
              </a:rPr>
              <a:t>Un système d'exploitation important évoluera au fil du temps pour un certain nombre de raisons.</a:t>
            </a:r>
          </a:p>
          <a:p>
            <a:r>
              <a:rPr lang="fr-FR" sz="1200" kern="1200" dirty="0" smtClean="0">
                <a:solidFill>
                  <a:schemeClr val="tx1"/>
                </a:solidFill>
                <a:effectLst/>
                <a:latin typeface="+mn-lt"/>
                <a:ea typeface="+mn-ea"/>
                <a:cs typeface="+mn-cs"/>
              </a:rPr>
              <a:t>- Les mises à niveau du matériel et les nouveaux types de matériel : Par exemple, les premières versions d'UNIX et du système d'exploitation Macintosh n'utilisaient pas de mécanisme de pagination car elles étaient exécutées sur des processeurs sans matériel de pagination. Les versions ultérieures de ces systèmes d'exploitation ont été modifiées pour exploiter les capacités de pagination. En outre, l'utilisation de terminaux graphiques et de terminaux en mode page au lieu de terminaux en mode défilement ligne par ligne a une incidence sur la conception du système d'exploitation. Par exemple, un terminal graphique permet généralement à l'utilisateur de visualiser plusieurs applications en même temps par le biais de "fenêtres" sur l'écran. Cela nécessite un support plus sophistiqué dans le système d'exploitation.</a:t>
            </a:r>
          </a:p>
          <a:p>
            <a:r>
              <a:rPr lang="fr-FR" sz="1200" kern="1200" dirty="0" smtClean="0">
                <a:solidFill>
                  <a:schemeClr val="tx1"/>
                </a:solidFill>
                <a:effectLst/>
                <a:latin typeface="+mn-lt"/>
                <a:ea typeface="+mn-ea"/>
                <a:cs typeface="+mn-cs"/>
              </a:rPr>
              <a:t>- Nouveaux services : En réponse à la demande des utilisateurs ou aux besoins des gestionnaires de systèmes, le système d'exploitation se développe pour offrir de nouveaux services. Par exemple, s'il s'avère difficile de maintenir de bonnes performances pour les utilisateurs avec les outils existants, de nouveaux outils de mesure et de contrôle peuvent être ajoutés à l'OS.</a:t>
            </a:r>
          </a:p>
          <a:p>
            <a:r>
              <a:rPr lang="fr-FR" sz="1200" kern="1200" dirty="0" smtClean="0">
                <a:solidFill>
                  <a:schemeClr val="tx1"/>
                </a:solidFill>
                <a:effectLst/>
                <a:latin typeface="+mn-lt"/>
                <a:ea typeface="+mn-ea"/>
                <a:cs typeface="+mn-cs"/>
              </a:rPr>
              <a:t>- Corrections : Tout système d'exploitation présente des défauts. Celles-ci sont découvertes au fil du temps et des correctifs sont appliqués. Bien entendu, la correction peut introduire de nouveaux défauts.</a:t>
            </a:r>
          </a:p>
          <a:p>
            <a:r>
              <a:rPr lang="fr-FR" sz="1200" kern="1200" dirty="0" smtClean="0">
                <a:solidFill>
                  <a:schemeClr val="tx1"/>
                </a:solidFill>
                <a:effectLst/>
                <a:latin typeface="+mn-lt"/>
                <a:ea typeface="+mn-ea"/>
                <a:cs typeface="+mn-cs"/>
              </a:rPr>
              <a:t>La nécessité de modifier régulièrement un système d'exploitation impose certaines exigences quant à sa conception. Il est évident que le système doit être modulaire dans sa construction, avec des interfaces clairement définies entre les modules, et qu'il doit être bien documenté. Pour les grands programmes, tels que le système d'exploitation contemporain typique, ce que l'on pourrait appeler une modularisation simple est inadéquate. C'est-à-dire qu'il faut faire beaucoup plus que simplement partitionner un programme en modules.</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B0279F17-7BA4-49BC-BB37-7F646CF8D2F0}" type="slidenum">
              <a:rPr lang="fr-FR" smtClean="0"/>
              <a:t>10</a:t>
            </a:fld>
            <a:endParaRPr lang="fr-FR"/>
          </a:p>
        </p:txBody>
      </p:sp>
    </p:spTree>
    <p:extLst>
      <p:ext uri="{BB962C8B-B14F-4D97-AF65-F5344CB8AC3E}">
        <p14:creationId xmlns:p14="http://schemas.microsoft.com/office/powerpoint/2010/main" val="2486269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Pour tenter de comprendre les principales exigences d'un système d'exploitation et l'importance des principales caractéristiques d'un système </a:t>
            </a:r>
            <a:r>
              <a:rPr lang="fr-FR" sz="1200" kern="1200" dirty="0" smtClean="0">
                <a:solidFill>
                  <a:schemeClr val="tx1"/>
                </a:solidFill>
                <a:effectLst/>
                <a:latin typeface="+mn-lt"/>
                <a:ea typeface="+mn-ea"/>
                <a:cs typeface="+mn-cs"/>
              </a:rPr>
              <a:t>d'exploitation, </a:t>
            </a:r>
            <a:r>
              <a:rPr lang="fr-FR" sz="1200" kern="1200" dirty="0" smtClean="0">
                <a:solidFill>
                  <a:schemeClr val="tx1"/>
                </a:solidFill>
                <a:effectLst/>
                <a:latin typeface="+mn-lt"/>
                <a:ea typeface="+mn-ea"/>
                <a:cs typeface="+mn-cs"/>
              </a:rPr>
              <a:t>il est utile d'examiner comment les systèmes d'exploitation ont évolué au fil des ans.</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B0279F17-7BA4-49BC-BB37-7F646CF8D2F0}" type="slidenum">
              <a:rPr lang="fr-FR" smtClean="0"/>
              <a:t>11</a:t>
            </a:fld>
            <a:endParaRPr lang="fr-FR"/>
          </a:p>
        </p:txBody>
      </p:sp>
    </p:spTree>
    <p:extLst>
      <p:ext uri="{BB962C8B-B14F-4D97-AF65-F5344CB8AC3E}">
        <p14:creationId xmlns:p14="http://schemas.microsoft.com/office/powerpoint/2010/main" val="2884157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r>
              <a:rPr lang="fr-FR" sz="1200" kern="1200" dirty="0" smtClean="0">
                <a:solidFill>
                  <a:schemeClr val="tx1"/>
                </a:solidFill>
                <a:effectLst/>
                <a:latin typeface="+mn-lt"/>
                <a:ea typeface="+mn-ea"/>
                <a:cs typeface="+mn-cs"/>
              </a:rPr>
              <a:t>Avec les premiers ordinateurs, de la fin des années 1940 au milieu des années 1950, le programmeur interagissait directement avec le matériel informatique; il n'y avait pas de système d'exploitation. Ces ordinateurs étaient pilotés à partir d'une console composée de voyants lumineux, d'interrupteurs à bascule, d'une certaine forme de d'entrée et d'une imprimante. Les programmes en code machine étaient chargés via le périphérique d'entrée (par exemple, un lecteur de cartes). Si une erreur arrêtait le programme, la condition d'erreur était indiquée par les voyants. Si le programme se déroulait normalement, le résultat apparaissait sur l'imprimante.</a:t>
            </a:r>
          </a:p>
          <a:p>
            <a:r>
              <a:rPr lang="fr-FR" sz="1200" kern="1200" dirty="0" smtClean="0">
                <a:solidFill>
                  <a:schemeClr val="tx1"/>
                </a:solidFill>
                <a:effectLst/>
                <a:latin typeface="+mn-lt"/>
                <a:ea typeface="+mn-ea"/>
                <a:cs typeface="+mn-cs"/>
              </a:rPr>
              <a:t>Ces premiers systèmes présentaient deux problèmes principaux :</a:t>
            </a:r>
          </a:p>
          <a:p>
            <a:r>
              <a:rPr lang="fr-FR" sz="1200" kern="1200" dirty="0" smtClean="0">
                <a:solidFill>
                  <a:schemeClr val="tx1"/>
                </a:solidFill>
                <a:effectLst/>
                <a:latin typeface="+mn-lt"/>
                <a:ea typeface="+mn-ea"/>
                <a:cs typeface="+mn-cs"/>
              </a:rPr>
              <a:t>- Planification : la plupart des installations utilisaient une feuille d'inscription sur papier pour réserver du temps d'ordinateur. En général, un utilisateur pouvait s'inscrire pour un bloc de temps en multiples d'une demi-heure environ. Un utilisateur peut s'inscrire pour une heure et terminer en 45 minutes. Cela entraînerait une perte de temps de traitement informatique. D'un autre côté, l'utilisateur peut rencontrer des problèmes, ne pas terminer dans le temps imparti et être obligé de s'arrêter avant de résoudre le problème.</a:t>
            </a:r>
          </a:p>
          <a:p>
            <a:r>
              <a:rPr lang="fr-FR" sz="1200" kern="1200" dirty="0" smtClean="0">
                <a:solidFill>
                  <a:schemeClr val="tx1"/>
                </a:solidFill>
                <a:effectLst/>
                <a:latin typeface="+mn-lt"/>
                <a:ea typeface="+mn-ea"/>
                <a:cs typeface="+mn-cs"/>
              </a:rPr>
              <a:t>- Temps de préparation : Un seul programme, appelé job, peut impliquer le chargement du compilateur et du programme de langage de haut niveau (source), de sauvegarder le programme compilé (programme objet), puis de charger et de lier le programme objet et les fonctions communes. Chacune de ces étapes peut impliquer le montage ou le démontage de bandes ou la mise en place de jeux de cartes. Si une erreur se produit, l'utilisateur devait généralement revenir au début de la séquence de configuration. Ainsi, un temps considérable était consacré à la seule configuration du programme à exécuter. </a:t>
            </a:r>
          </a:p>
          <a:p>
            <a:r>
              <a:rPr lang="fr-FR" sz="1200" kern="1200" dirty="0" smtClean="0">
                <a:solidFill>
                  <a:schemeClr val="tx1"/>
                </a:solidFill>
                <a:effectLst/>
                <a:latin typeface="+mn-lt"/>
                <a:ea typeface="+mn-ea"/>
                <a:cs typeface="+mn-cs"/>
              </a:rPr>
              <a:t>Ce mode de fonctionnement pourrait être appelé traitement en série, reflétant le fait que les utilisateurs ont accès à l'ordinateur en série. Au fil du temps, divers outils logiciels ont été développés pour tenter de rendre le traitement en série plus efficace. Ces outils comprennent des bibliothèques de fonctions communes, des éditeurs de liens, des chargeurs, des débogueurs et des pilotes d'E/S qui étaient disponibles sous forme de logiciels communs pour tous les utilisateurs.</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B0279F17-7BA4-49BC-BB37-7F646CF8D2F0}" type="slidenum">
              <a:rPr lang="fr-FR" smtClean="0"/>
              <a:t>12</a:t>
            </a:fld>
            <a:endParaRPr lang="fr-FR"/>
          </a:p>
        </p:txBody>
      </p:sp>
    </p:spTree>
    <p:extLst>
      <p:ext uri="{BB962C8B-B14F-4D97-AF65-F5344CB8AC3E}">
        <p14:creationId xmlns:p14="http://schemas.microsoft.com/office/powerpoint/2010/main" val="2185551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r>
              <a:rPr lang="fr-FR" sz="1200" kern="1200" dirty="0" smtClean="0">
                <a:solidFill>
                  <a:schemeClr val="tx1"/>
                </a:solidFill>
                <a:effectLst/>
                <a:latin typeface="+mn-lt"/>
                <a:ea typeface="+mn-ea"/>
                <a:cs typeface="+mn-cs"/>
              </a:rPr>
              <a:t>Les premiers ordinateurs étaient très coûteux, et il était donc important de maximiser l'utilisation du processeur. La perte de temps due à la programmation et à la configuration était inacceptable.</a:t>
            </a:r>
          </a:p>
          <a:p>
            <a:r>
              <a:rPr lang="fr-FR" sz="1200" kern="1200" dirty="0" smtClean="0">
                <a:solidFill>
                  <a:schemeClr val="tx1"/>
                </a:solidFill>
                <a:effectLst/>
                <a:latin typeface="+mn-lt"/>
                <a:ea typeface="+mn-ea"/>
                <a:cs typeface="+mn-cs"/>
              </a:rPr>
              <a:t>Pour améliorer l'utilisation, le concept d'un système d'exploitation par lots </a:t>
            </a:r>
            <a:r>
              <a:rPr lang="fr-FR" sz="1200" kern="1200" dirty="0" smtClean="0">
                <a:solidFill>
                  <a:schemeClr val="tx1"/>
                </a:solidFill>
                <a:effectLst/>
                <a:latin typeface="+mn-lt"/>
                <a:ea typeface="+mn-ea"/>
                <a:cs typeface="+mn-cs"/>
              </a:rPr>
              <a:t>« simple batch » a </a:t>
            </a:r>
            <a:r>
              <a:rPr lang="fr-FR" sz="1200" kern="1200" dirty="0" smtClean="0">
                <a:solidFill>
                  <a:schemeClr val="tx1"/>
                </a:solidFill>
                <a:effectLst/>
                <a:latin typeface="+mn-lt"/>
                <a:ea typeface="+mn-ea"/>
                <a:cs typeface="+mn-cs"/>
              </a:rPr>
              <a:t>été développé. Il semble que le premier système d'exploitation par lots (et le premier système d'exploitation de toute sorte) </a:t>
            </a:r>
            <a:r>
              <a:rPr lang="fr-FR" sz="1200" kern="1200" dirty="0" smtClean="0">
                <a:solidFill>
                  <a:schemeClr val="tx1"/>
                </a:solidFill>
                <a:effectLst/>
                <a:latin typeface="+mn-lt"/>
                <a:ea typeface="+mn-ea"/>
                <a:cs typeface="+mn-cs"/>
              </a:rPr>
              <a:t>a </a:t>
            </a:r>
            <a:r>
              <a:rPr lang="fr-FR" sz="1200" kern="1200" dirty="0" smtClean="0">
                <a:solidFill>
                  <a:schemeClr val="tx1"/>
                </a:solidFill>
                <a:effectLst/>
                <a:latin typeface="+mn-lt"/>
                <a:ea typeface="+mn-ea"/>
                <a:cs typeface="+mn-cs"/>
              </a:rPr>
              <a:t>été développé au milieu des années 1950 par General Motors pour être utilisé sur un IBM 701. Le concept a ensuite été affiné et mis en œuvre sur l'IBM 704 par un certain nombre de clients d'IBM. Au début des années 1960, un certain nombre de fournisseurs avaient développé des systèmes d'exploitation par lots pour leurs systèmes informatiques. IBSYS, le système d'exploitation d'IBM pour les ordinateurs 7090/7094, est particulièrement remarquable en raison de son influence étendue sur d'autres systèmes.</a:t>
            </a:r>
          </a:p>
          <a:p>
            <a:r>
              <a:rPr lang="fr-FR" sz="1200" kern="1200" dirty="0" smtClean="0">
                <a:solidFill>
                  <a:schemeClr val="tx1"/>
                </a:solidFill>
                <a:effectLst/>
                <a:latin typeface="+mn-lt"/>
                <a:ea typeface="+mn-ea"/>
                <a:cs typeface="+mn-cs"/>
              </a:rPr>
              <a:t>Avec </a:t>
            </a:r>
            <a:r>
              <a:rPr lang="fr-FR" sz="1200" kern="1200" dirty="0" smtClean="0">
                <a:solidFill>
                  <a:schemeClr val="tx1"/>
                </a:solidFill>
                <a:effectLst/>
                <a:latin typeface="+mn-lt"/>
                <a:ea typeface="+mn-ea"/>
                <a:cs typeface="+mn-cs"/>
              </a:rPr>
              <a:t>ce type de système d'exploitation, l'utilisateur n'a plus d'accès direct au processeur. Au lieu de cela, l'utilisateur soumet le travail sur des cartes ou une disquette à un opérateur informatique, qui regroupe les travaux de manière séquentielle et place l'ensemble du lot sur un périphérique </a:t>
            </a:r>
            <a:r>
              <a:rPr lang="fr-FR" sz="1200" kern="1200" dirty="0" smtClean="0">
                <a:solidFill>
                  <a:schemeClr val="tx1"/>
                </a:solidFill>
                <a:effectLst/>
                <a:latin typeface="+mn-lt"/>
                <a:ea typeface="+mn-ea"/>
                <a:cs typeface="+mn-cs"/>
              </a:rPr>
              <a:t>d'entrée.</a:t>
            </a:r>
            <a:endParaRPr lang="fr-FR" sz="1200" kern="1200" dirty="0" smtClean="0">
              <a:solidFill>
                <a:schemeClr val="tx1"/>
              </a:solidFill>
              <a:effectLst/>
              <a:latin typeface="+mn-lt"/>
              <a:ea typeface="+mn-ea"/>
              <a:cs typeface="+mn-cs"/>
            </a:endParaRPr>
          </a:p>
          <a:p>
            <a:pPr rtl="0"/>
            <a:endParaRPr lang="fr-FR" dirty="0"/>
          </a:p>
        </p:txBody>
      </p:sp>
      <p:sp>
        <p:nvSpPr>
          <p:cNvPr id="4" name="Espace réservé du numéro de diapositive 3"/>
          <p:cNvSpPr>
            <a:spLocks noGrp="1"/>
          </p:cNvSpPr>
          <p:nvPr>
            <p:ph type="sldNum" sz="quarter" idx="10"/>
          </p:nvPr>
        </p:nvSpPr>
        <p:spPr/>
        <p:txBody>
          <a:bodyPr rtlCol="0"/>
          <a:lstStyle/>
          <a:p>
            <a:pPr rtl="0"/>
            <a:fld id="{B0279F17-7BA4-49BC-BB37-7F646CF8D2F0}" type="slidenum">
              <a:rPr lang="fr-FR" smtClean="0"/>
              <a:t>13</a:t>
            </a:fld>
            <a:endParaRPr lang="fr-FR"/>
          </a:p>
        </p:txBody>
      </p:sp>
    </p:spTree>
    <p:extLst>
      <p:ext uri="{BB962C8B-B14F-4D97-AF65-F5344CB8AC3E}">
        <p14:creationId xmlns:p14="http://schemas.microsoft.com/office/powerpoint/2010/main" val="3503637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r>
              <a:rPr lang="fr-FR" sz="1200" kern="1200" dirty="0" smtClean="0">
                <a:solidFill>
                  <a:schemeClr val="tx1"/>
                </a:solidFill>
                <a:effectLst/>
                <a:latin typeface="+mn-lt"/>
                <a:ea typeface="+mn-ea"/>
                <a:cs typeface="+mn-cs"/>
              </a:rPr>
              <a:t>Même avec le séquencement automatique des tâches fourni par </a:t>
            </a:r>
            <a:r>
              <a:rPr lang="fr-FR" sz="1200" kern="1200" dirty="0" smtClean="0">
                <a:solidFill>
                  <a:schemeClr val="tx1"/>
                </a:solidFill>
                <a:effectLst/>
                <a:latin typeface="+mn-lt"/>
                <a:ea typeface="+mn-ea"/>
                <a:cs typeface="+mn-cs"/>
              </a:rPr>
              <a:t>ce </a:t>
            </a:r>
            <a:r>
              <a:rPr lang="fr-FR" sz="1200" kern="1200" dirty="0" smtClean="0">
                <a:solidFill>
                  <a:schemeClr val="tx1"/>
                </a:solidFill>
                <a:effectLst/>
                <a:latin typeface="+mn-lt"/>
                <a:ea typeface="+mn-ea"/>
                <a:cs typeface="+mn-cs"/>
              </a:rPr>
              <a:t>système </a:t>
            </a:r>
            <a:r>
              <a:rPr lang="fr-FR" sz="1200" kern="1200" dirty="0" smtClean="0">
                <a:solidFill>
                  <a:schemeClr val="tx1"/>
                </a:solidFill>
                <a:effectLst/>
                <a:latin typeface="+mn-lt"/>
                <a:ea typeface="+mn-ea"/>
                <a:cs typeface="+mn-cs"/>
              </a:rPr>
              <a:t>d'exploitation, </a:t>
            </a:r>
            <a:r>
              <a:rPr lang="fr-FR" sz="1200" kern="1200" dirty="0" smtClean="0">
                <a:solidFill>
                  <a:schemeClr val="tx1"/>
                </a:solidFill>
                <a:effectLst/>
                <a:latin typeface="+mn-lt"/>
                <a:ea typeface="+mn-ea"/>
                <a:cs typeface="+mn-cs"/>
              </a:rPr>
              <a:t>le processeur est souvent inactif. Le problème est que les périphériques d'E/S sont lents par rapport au processeur.</a:t>
            </a:r>
          </a:p>
          <a:p>
            <a:r>
              <a:rPr lang="fr-FR" sz="1200" kern="1200" dirty="0" smtClean="0">
                <a:solidFill>
                  <a:schemeClr val="tx1"/>
                </a:solidFill>
                <a:effectLst/>
                <a:latin typeface="+mn-lt"/>
                <a:ea typeface="+mn-ea"/>
                <a:cs typeface="+mn-cs"/>
              </a:rPr>
              <a:t>La figure 1.4 détaille un calcul représentatif. Le calcul concerne un programme qui traite un fichier d'enregistrements et exécute, en moyenne, 100 instructions machine par enregistrement. Dans cet exemple, l'ordinateur passe plus de 96 % de son temps à attendre que les périphériques d'E/S aient fini de transférer les données depuis et vers le fichier.</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B0279F17-7BA4-49BC-BB37-7F646CF8D2F0}" type="slidenum">
              <a:rPr lang="fr-FR" smtClean="0"/>
              <a:t>14</a:t>
            </a:fld>
            <a:endParaRPr lang="fr-FR"/>
          </a:p>
        </p:txBody>
      </p:sp>
    </p:spTree>
    <p:extLst>
      <p:ext uri="{BB962C8B-B14F-4D97-AF65-F5344CB8AC3E}">
        <p14:creationId xmlns:p14="http://schemas.microsoft.com/office/powerpoint/2010/main" val="733939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La figure suivante illustre cette situation, où nous avons un seul programme, appelé </a:t>
            </a:r>
            <a:r>
              <a:rPr lang="fr-FR" sz="1200" kern="1200" dirty="0" smtClean="0">
                <a:solidFill>
                  <a:schemeClr val="tx1"/>
                </a:solidFill>
                <a:effectLst/>
                <a:latin typeface="+mn-lt"/>
                <a:ea typeface="+mn-ea"/>
                <a:cs typeface="+mn-cs"/>
              </a:rPr>
              <a:t>uni-programmation</a:t>
            </a:r>
            <a:r>
              <a:rPr lang="fr-FR" sz="1200" kern="1200" dirty="0" smtClean="0">
                <a:solidFill>
                  <a:schemeClr val="tx1"/>
                </a:solidFill>
                <a:effectLst/>
                <a:latin typeface="+mn-lt"/>
                <a:ea typeface="+mn-ea"/>
                <a:cs typeface="+mn-cs"/>
              </a:rPr>
              <a:t>. Le processeur passe un certain temps à exécuter, jusqu'à ce qu'il atteigne une instruction d'entrée/sortie. Il doit alors attendre la fin de cette instruction d'E/S avant de poursuivre.</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B0279F17-7BA4-49BC-BB37-7F646CF8D2F0}" type="slidenum">
              <a:rPr lang="fr-FR" smtClean="0"/>
              <a:t>15</a:t>
            </a:fld>
            <a:endParaRPr lang="fr-FR"/>
          </a:p>
        </p:txBody>
      </p:sp>
    </p:spTree>
    <p:extLst>
      <p:ext uri="{BB962C8B-B14F-4D97-AF65-F5344CB8AC3E}">
        <p14:creationId xmlns:p14="http://schemas.microsoft.com/office/powerpoint/2010/main" val="3360938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sz="1200" kern="1200" dirty="0" smtClean="0">
                <a:solidFill>
                  <a:schemeClr val="tx1"/>
                </a:solidFill>
                <a:effectLst/>
                <a:latin typeface="+mn-lt"/>
                <a:ea typeface="+mn-ea"/>
                <a:cs typeface="+mn-cs"/>
              </a:rPr>
              <a:t>Supposons qu’il y a de la place pour l’OS et deux programmes utilisateurs. Lorsqu'une tâche doit attendre des E/S, le processeur peut basculer vers l'autre tâche, qui n'est probablement pas en attente d'E/S </a:t>
            </a:r>
            <a:endParaRPr lang="fr-FR" dirty="0"/>
          </a:p>
        </p:txBody>
      </p:sp>
      <p:sp>
        <p:nvSpPr>
          <p:cNvPr id="4" name="Espace réservé du numéro de diapositive 3"/>
          <p:cNvSpPr>
            <a:spLocks noGrp="1"/>
          </p:cNvSpPr>
          <p:nvPr>
            <p:ph type="sldNum" sz="quarter" idx="10"/>
          </p:nvPr>
        </p:nvSpPr>
        <p:spPr/>
        <p:txBody>
          <a:bodyPr rtlCol="0"/>
          <a:lstStyle/>
          <a:p>
            <a:pPr rtl="0"/>
            <a:fld id="{B0279F17-7BA4-49BC-BB37-7F646CF8D2F0}" type="slidenum">
              <a:rPr lang="fr-FR" smtClean="0"/>
              <a:t>16</a:t>
            </a:fld>
            <a:endParaRPr lang="fr-FR"/>
          </a:p>
        </p:txBody>
      </p:sp>
    </p:spTree>
    <p:extLst>
      <p:ext uri="{BB962C8B-B14F-4D97-AF65-F5344CB8AC3E}">
        <p14:creationId xmlns:p14="http://schemas.microsoft.com/office/powerpoint/2010/main" val="1925046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L'utilisation moyenne des ressources, le débit et les temps de réponse sont indiqués le</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tableau 1,1 .</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B0279F17-7BA4-49BC-BB37-7F646CF8D2F0}" type="slidenum">
              <a:rPr lang="fr-FR" smtClean="0"/>
              <a:t>17</a:t>
            </a:fld>
            <a:endParaRPr lang="fr-FR"/>
          </a:p>
        </p:txBody>
      </p:sp>
    </p:spTree>
    <p:extLst>
      <p:ext uri="{BB962C8B-B14F-4D97-AF65-F5344CB8AC3E}">
        <p14:creationId xmlns:p14="http://schemas.microsoft.com/office/powerpoint/2010/main" val="458991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Tout comme la multiprogrammation permet au processeur de traiter plusieurs tâches à la fois, la multiprogrammation peut également être utilisée pour traiter plusieurs tâches interactives. Dans ce dernier cas, la technique est appelée "partage du temps", car le temps du processeur est partagé entre plusieurs utilisateurs. Dans un système à temps partagé, plusieurs utilisateurs accèdent simultanément au système par l'intermédiaire de terminaux, le système d'exploitation intercalant l'exécution de chaque programme utilisateur dans une courte séquence ou un quantum de calcul. Ainsi, s'il y a « N » utilisateurs demandant activement un service à un moment donné, chaque utilisateur ne verra en moyenne que 1/N de la capacité effective de l'ordinateur, sans compter les frais généraux du système d'exploitation. Cependant, étant donné la lenteur relative du temps de réaction humain, le temps de réponse d'un système correctement conçu devrait être similaire à celui d'un ordinateur dédié.</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B0279F17-7BA4-49BC-BB37-7F646CF8D2F0}" type="slidenum">
              <a:rPr lang="fr-FR" smtClean="0"/>
              <a:t>18</a:t>
            </a:fld>
            <a:endParaRPr lang="fr-FR"/>
          </a:p>
        </p:txBody>
      </p:sp>
    </p:spTree>
    <p:extLst>
      <p:ext uri="{BB962C8B-B14F-4D97-AF65-F5344CB8AC3E}">
        <p14:creationId xmlns:p14="http://schemas.microsoft.com/office/powerpoint/2010/main" val="2592882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r>
              <a:rPr lang="fr-FR" sz="1200" kern="1200" dirty="0" smtClean="0">
                <a:solidFill>
                  <a:schemeClr val="tx1"/>
                </a:solidFill>
                <a:effectLst/>
                <a:latin typeface="+mn-lt"/>
                <a:ea typeface="+mn-ea"/>
                <a:cs typeface="+mn-cs"/>
              </a:rPr>
              <a:t>Les besoins des utilisateurs peuvent être satisfaits au mieux par un environnement informatique qui supporte la programmation modulaire et l'utilisation flexible des données. Les gestionnaires de systèmes ont besoin d'un contrôle efficace et ordonné de l'allocation de mémoire. Pour satisfaire à ces exigences, le système d'exploitation a cinq responsabilités principales en matière de gestion du stockage :</a:t>
            </a:r>
          </a:p>
          <a:p>
            <a:r>
              <a:rPr lang="fr-FR" sz="1200" kern="1200" dirty="0" smtClean="0">
                <a:solidFill>
                  <a:schemeClr val="tx1"/>
                </a:solidFill>
                <a:effectLst/>
                <a:latin typeface="+mn-lt"/>
                <a:ea typeface="+mn-ea"/>
                <a:cs typeface="+mn-cs"/>
              </a:rPr>
              <a:t>- L'isolation des processus : Le système d'exploitation doit empêcher les processus indépendants d'interférer avec la mémoire des autres, qu'il s'agisse de données ou d'instructions. </a:t>
            </a:r>
          </a:p>
          <a:p>
            <a:r>
              <a:rPr lang="fr-FR" sz="1200" kern="1200" dirty="0" smtClean="0">
                <a:solidFill>
                  <a:schemeClr val="tx1"/>
                </a:solidFill>
                <a:effectLst/>
                <a:latin typeface="+mn-lt"/>
                <a:ea typeface="+mn-ea"/>
                <a:cs typeface="+mn-cs"/>
              </a:rPr>
              <a:t>- Allocation et gestion automatique : Les programmes doivent être alloués dynamiquement dans la hiérarchie de la mémoire, selon les besoins. L'allocation doit être transparente pour le programmeur. Ainsi, le programmeur n'a plus à se soucier des limites de la mémoire, et le système d'exploitation peut atteindre l'efficacité en assignant mémoire aux tâches uniquement en fonction des besoins.</a:t>
            </a:r>
          </a:p>
          <a:p>
            <a:r>
              <a:rPr lang="fr-FR" sz="1200" kern="1200" dirty="0" smtClean="0">
                <a:solidFill>
                  <a:schemeClr val="tx1"/>
                </a:solidFill>
                <a:effectLst/>
                <a:latin typeface="+mn-lt"/>
                <a:ea typeface="+mn-ea"/>
                <a:cs typeface="+mn-cs"/>
              </a:rPr>
              <a:t>- Prise en charge de la programmation modulaire : Les programmeurs doivent être en mesure de définir des modules de programme, et de créer, détruire et modifier la taille des modules de façon dynamique.</a:t>
            </a:r>
          </a:p>
          <a:p>
            <a:r>
              <a:rPr lang="fr-FR" sz="1200" kern="1200" dirty="0" smtClean="0">
                <a:solidFill>
                  <a:schemeClr val="tx1"/>
                </a:solidFill>
                <a:effectLst/>
                <a:latin typeface="+mn-lt"/>
                <a:ea typeface="+mn-ea"/>
                <a:cs typeface="+mn-cs"/>
              </a:rPr>
              <a:t>- Protection et contrôle d'accès : Le partage de la mémoire, à n'importe quel niveau de la hiérarchie de la mémoire, crée le potentiel pour un programme d'avoir un accès à la mémoire et d'adresser l'espace mémoire d'un autre. Ceci est souhaitable lorsque le partage est nécessaire pour des applications particulières. Dans d'autres cas, cela menace l'intégrité des programmes et même du système d'exploitation lui-même. Le système d'exploitation doit permettre à des portions de mémoire d'être accessibles de différentes manières par différents utilisateurs. </a:t>
            </a:r>
          </a:p>
          <a:p>
            <a:r>
              <a:rPr lang="fr-FR" sz="1200" kern="1200" dirty="0" smtClean="0">
                <a:solidFill>
                  <a:schemeClr val="tx1"/>
                </a:solidFill>
                <a:effectLst/>
                <a:latin typeface="+mn-lt"/>
                <a:ea typeface="+mn-ea"/>
                <a:cs typeface="+mn-cs"/>
              </a:rPr>
              <a:t>- Stockage à long terme : De nombreux programmes d'application nécessitent des moyens pour stocker des informations pendant de longues périodes, après que l'ordinateur ait été mis hors tension.</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B0279F17-7BA4-49BC-BB37-7F646CF8D2F0}" type="slidenum">
              <a:rPr lang="fr-FR" smtClean="0"/>
              <a:t>19</a:t>
            </a:fld>
            <a:endParaRPr lang="fr-FR"/>
          </a:p>
        </p:txBody>
      </p:sp>
    </p:spTree>
    <p:extLst>
      <p:ext uri="{BB962C8B-B14F-4D97-AF65-F5344CB8AC3E}">
        <p14:creationId xmlns:p14="http://schemas.microsoft.com/office/powerpoint/2010/main" val="1470191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B0279F17-7BA4-49BC-BB37-7F646CF8D2F0}" type="slidenum">
              <a:rPr lang="fr-FR" smtClean="0"/>
              <a:t>2</a:t>
            </a:fld>
            <a:endParaRPr lang="fr-FR"/>
          </a:p>
        </p:txBody>
      </p:sp>
    </p:spTree>
    <p:extLst>
      <p:ext uri="{BB962C8B-B14F-4D97-AF65-F5344CB8AC3E}">
        <p14:creationId xmlns:p14="http://schemas.microsoft.com/office/powerpoint/2010/main" val="13080135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r>
              <a:rPr lang="fr-FR" sz="1200" kern="1200" dirty="0" smtClean="0">
                <a:solidFill>
                  <a:schemeClr val="tx1"/>
                </a:solidFill>
                <a:effectLst/>
                <a:latin typeface="+mn-lt"/>
                <a:ea typeface="+mn-ea"/>
                <a:cs typeface="+mn-cs"/>
              </a:rPr>
              <a:t>La </a:t>
            </a:r>
            <a:r>
              <a:rPr lang="fr-FR" sz="1200" kern="1200" dirty="0" smtClean="0">
                <a:solidFill>
                  <a:schemeClr val="tx1"/>
                </a:solidFill>
                <a:effectLst/>
                <a:latin typeface="+mn-lt"/>
                <a:ea typeface="+mn-ea"/>
                <a:cs typeface="+mn-cs"/>
              </a:rPr>
              <a:t>mémoire virtuelle est une fonction qui permet aux programmes de s'adresser à la mémoire d'un point de vue logique, sans tenir compte de la quantité de mémoire principale physiquement disponible. La mémoire virtuelle a été conçue pour répondre à l'exigence d'avoir de multiples tâches d'utilisateur résidant dans la mémoire principale simultanément, de sorte qu'il n'y ait pas d'interruption entre l'exécution de processus successifs pendant que l'un d'entre eux est en cours d'exécution.</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B0279F17-7BA4-49BC-BB37-7F646CF8D2F0}" type="slidenum">
              <a:rPr lang="fr-FR" smtClean="0"/>
              <a:t>20</a:t>
            </a:fld>
            <a:endParaRPr lang="fr-FR"/>
          </a:p>
        </p:txBody>
      </p:sp>
    </p:spTree>
    <p:extLst>
      <p:ext uri="{BB962C8B-B14F-4D97-AF65-F5344CB8AC3E}">
        <p14:creationId xmlns:p14="http://schemas.microsoft.com/office/powerpoint/2010/main" val="941497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Parce que les processus </a:t>
            </a:r>
            <a:r>
              <a:rPr lang="fr-FR" sz="1200" kern="1200" dirty="0" smtClean="0">
                <a:solidFill>
                  <a:schemeClr val="tx1"/>
                </a:solidFill>
                <a:effectLst/>
                <a:latin typeface="+mn-lt"/>
                <a:ea typeface="+mn-ea"/>
                <a:cs typeface="+mn-cs"/>
              </a:rPr>
              <a:t>ont une taille </a:t>
            </a:r>
            <a:r>
              <a:rPr lang="fr-FR" sz="1200" kern="1200" dirty="0" smtClean="0">
                <a:solidFill>
                  <a:schemeClr val="tx1"/>
                </a:solidFill>
                <a:effectLst/>
                <a:latin typeface="+mn-lt"/>
                <a:ea typeface="+mn-ea"/>
                <a:cs typeface="+mn-cs"/>
              </a:rPr>
              <a:t>variable, si le processeur passe d'un processus à l'autre, il est difficile de les regrouper de manière compacte dans la mémoire principale. Des systèmes de pagination ont été introduits, qui permettent au processus d'être composés d'un certain nombre de blocs de taille fixe, appelés pages. Un programme fait référence à un mot au moyen d'une adresse virtuelle composée d'un numéro de page et d'un décalage dans la page. Chaque page d'un processus peut être située n'importe où dans la mémoire principale. Le système de pagination permet un mappage dynamique entre l'adresse virtuelle utilisée par le programme et une adresse réelle ou physique. </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B0279F17-7BA4-49BC-BB37-7F646CF8D2F0}" type="slidenum">
              <a:rPr lang="fr-FR" smtClean="0"/>
              <a:t>21</a:t>
            </a:fld>
            <a:endParaRPr lang="fr-FR"/>
          </a:p>
        </p:txBody>
      </p:sp>
    </p:spTree>
    <p:extLst>
      <p:ext uri="{BB962C8B-B14F-4D97-AF65-F5344CB8AC3E}">
        <p14:creationId xmlns:p14="http://schemas.microsoft.com/office/powerpoint/2010/main" val="29731900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r>
              <a:rPr lang="fr-FR" sz="1200" kern="1200" dirty="0" smtClean="0">
                <a:solidFill>
                  <a:schemeClr val="tx1"/>
                </a:solidFill>
                <a:effectLst/>
                <a:latin typeface="+mn-lt"/>
                <a:ea typeface="+mn-ea"/>
                <a:cs typeface="+mn-cs"/>
              </a:rPr>
              <a:t>Toutes les pages d'un processus sont maintenues sur le disque. Lorsqu'un processus est exécuté, certaines de ses pages sont en mémoire principale. Si une référence est faite à une page qui n'est pas en mémoire principale, le matériel de gestion de la mémoire le détecte et fait en sorte que la page manquante soit remplacée. Puis il s'arrange pour que la page manquante soit chargée. Un tel schéma est appelé mémoire virtuelle.</a:t>
            </a:r>
          </a:p>
          <a:p>
            <a:r>
              <a:rPr lang="fr-FR" sz="1200" kern="1200" dirty="0" smtClean="0">
                <a:solidFill>
                  <a:schemeClr val="tx1"/>
                </a:solidFill>
                <a:effectLst/>
                <a:latin typeface="+mn-lt"/>
                <a:ea typeface="+mn-ea"/>
                <a:cs typeface="+mn-cs"/>
              </a:rPr>
              <a:t>Le </a:t>
            </a:r>
            <a:r>
              <a:rPr lang="fr-FR" sz="1200" kern="1200" dirty="0" smtClean="0">
                <a:solidFill>
                  <a:schemeClr val="tx1"/>
                </a:solidFill>
                <a:effectLst/>
                <a:latin typeface="+mn-lt"/>
                <a:ea typeface="+mn-ea"/>
                <a:cs typeface="+mn-cs"/>
              </a:rPr>
              <a:t>partage de la mémoire peut être réalisé en faisant chevaucher des portions de deux espaces de mémoire virtuelle. Les fichiers sont conservés dans une mémoire à long terme. Les fichiers et les parties de fichiers peuvent être copiés dans la mémoire virtuelle pour être manipulés par les programmes.</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B0279F17-7BA4-49BC-BB37-7F646CF8D2F0}" type="slidenum">
              <a:rPr lang="fr-FR" smtClean="0"/>
              <a:t>22</a:t>
            </a:fld>
            <a:endParaRPr lang="fr-FR"/>
          </a:p>
        </p:txBody>
      </p:sp>
    </p:spTree>
    <p:extLst>
      <p:ext uri="{BB962C8B-B14F-4D97-AF65-F5344CB8AC3E}">
        <p14:creationId xmlns:p14="http://schemas.microsoft.com/office/powerpoint/2010/main" val="34399230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B0279F17-7BA4-49BC-BB37-7F646CF8D2F0}" type="slidenum">
              <a:rPr lang="fr-FR" smtClean="0"/>
              <a:t>23</a:t>
            </a:fld>
            <a:endParaRPr lang="fr-FR"/>
          </a:p>
        </p:txBody>
      </p:sp>
    </p:spTree>
    <p:extLst>
      <p:ext uri="{BB962C8B-B14F-4D97-AF65-F5344CB8AC3E}">
        <p14:creationId xmlns:p14="http://schemas.microsoft.com/office/powerpoint/2010/main" val="32529190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r>
              <a:rPr lang="fr-FR" sz="1200" kern="1200" dirty="0" smtClean="0">
                <a:solidFill>
                  <a:schemeClr val="tx1"/>
                </a:solidFill>
                <a:effectLst/>
                <a:latin typeface="+mn-lt"/>
                <a:ea typeface="+mn-ea"/>
                <a:cs typeface="+mn-cs"/>
              </a:rPr>
              <a:t>Le rythme d'évolution des demandes imposées aux systèmes d'exploitation exige non seulement des modifications et des améliorations des architectures existantes, mais aussi de nouvelles façons d'organiser le système d'exploitation. </a:t>
            </a:r>
          </a:p>
          <a:p>
            <a:r>
              <a:rPr lang="fr-FR" sz="1200" kern="1200" dirty="0" smtClean="0">
                <a:solidFill>
                  <a:schemeClr val="tx1"/>
                </a:solidFill>
                <a:effectLst/>
                <a:latin typeface="+mn-lt"/>
                <a:ea typeface="+mn-ea"/>
                <a:cs typeface="+mn-cs"/>
              </a:rPr>
              <a:t>Un large éventail d'approches et d'éléments de conception différents a été testé dans des systèmes d'exploitation expérimentaux et commerciaux, mais la plupart des travaux entrent dans les catégories suivantes :</a:t>
            </a:r>
          </a:p>
          <a:p>
            <a:r>
              <a:rPr lang="fr-FR" sz="1200" kern="1200" dirty="0" smtClean="0">
                <a:solidFill>
                  <a:schemeClr val="tx1"/>
                </a:solidFill>
                <a:effectLst/>
                <a:latin typeface="+mn-lt"/>
                <a:ea typeface="+mn-ea"/>
                <a:cs typeface="+mn-cs"/>
              </a:rPr>
              <a:t>- Architecture de </a:t>
            </a:r>
            <a:r>
              <a:rPr lang="fr-FR" sz="1200" kern="1200" dirty="0" err="1" smtClean="0">
                <a:solidFill>
                  <a:schemeClr val="tx1"/>
                </a:solidFill>
                <a:effectLst/>
                <a:latin typeface="+mn-lt"/>
                <a:ea typeface="+mn-ea"/>
                <a:cs typeface="+mn-cs"/>
              </a:rPr>
              <a:t>micro-noyau</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Multithreading</a:t>
            </a:r>
          </a:p>
          <a:p>
            <a:r>
              <a:rPr lang="fr-FR" sz="1200" kern="1200" dirty="0" smtClean="0">
                <a:solidFill>
                  <a:schemeClr val="tx1"/>
                </a:solidFill>
                <a:effectLst/>
                <a:latin typeface="+mn-lt"/>
                <a:ea typeface="+mn-ea"/>
                <a:cs typeface="+mn-cs"/>
              </a:rPr>
              <a:t>- Multitraitement symétrique</a:t>
            </a:r>
          </a:p>
          <a:p>
            <a:r>
              <a:rPr lang="fr-FR" sz="1200" kern="1200" dirty="0" smtClean="0">
                <a:solidFill>
                  <a:schemeClr val="tx1"/>
                </a:solidFill>
                <a:effectLst/>
                <a:latin typeface="+mn-lt"/>
                <a:ea typeface="+mn-ea"/>
                <a:cs typeface="+mn-cs"/>
              </a:rPr>
              <a:t>- Systèmes d'exploitation distribués</a:t>
            </a:r>
          </a:p>
          <a:p>
            <a:r>
              <a:rPr lang="fr-FR" sz="1200" kern="1200" dirty="0" smtClean="0">
                <a:solidFill>
                  <a:schemeClr val="tx1"/>
                </a:solidFill>
                <a:effectLst/>
                <a:latin typeface="+mn-lt"/>
                <a:ea typeface="+mn-ea"/>
                <a:cs typeface="+mn-cs"/>
              </a:rPr>
              <a:t>- Conception orientée objet</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B0279F17-7BA4-49BC-BB37-7F646CF8D2F0}" type="slidenum">
              <a:rPr lang="fr-FR" smtClean="0"/>
              <a:t>24</a:t>
            </a:fld>
            <a:endParaRPr lang="fr-FR"/>
          </a:p>
        </p:txBody>
      </p:sp>
    </p:spTree>
    <p:extLst>
      <p:ext uri="{BB962C8B-B14F-4D97-AF65-F5344CB8AC3E}">
        <p14:creationId xmlns:p14="http://schemas.microsoft.com/office/powerpoint/2010/main" val="17882438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sz="1200" kern="1200" dirty="0" smtClean="0">
                <a:solidFill>
                  <a:schemeClr val="tx1"/>
                </a:solidFill>
                <a:effectLst/>
                <a:latin typeface="+mn-lt"/>
                <a:ea typeface="+mn-ea"/>
                <a:cs typeface="+mn-cs"/>
              </a:rPr>
              <a:t>En général, un noyau monolithique est implémenté en tant que processus unique, dont tous les éléments partagent le même espace d'adressage. </a:t>
            </a:r>
            <a:r>
              <a:rPr lang="fr-FR" sz="1200" kern="1200" dirty="0" smtClean="0">
                <a:solidFill>
                  <a:schemeClr val="tx1"/>
                </a:solidFill>
                <a:effectLst/>
                <a:latin typeface="+mn-lt"/>
                <a:ea typeface="+mn-ea"/>
                <a:cs typeface="+mn-cs"/>
              </a:rPr>
              <a:t>D’autre part, une </a:t>
            </a:r>
            <a:r>
              <a:rPr lang="fr-FR" sz="1200" kern="1200" dirty="0" smtClean="0">
                <a:solidFill>
                  <a:schemeClr val="tx1"/>
                </a:solidFill>
                <a:effectLst/>
                <a:latin typeface="+mn-lt"/>
                <a:ea typeface="+mn-ea"/>
                <a:cs typeface="+mn-cs"/>
              </a:rPr>
              <a:t>architecture de </a:t>
            </a:r>
            <a:r>
              <a:rPr lang="fr-FR" sz="1200" kern="1200" dirty="0" err="1" smtClean="0">
                <a:solidFill>
                  <a:schemeClr val="tx1"/>
                </a:solidFill>
                <a:effectLst/>
                <a:latin typeface="+mn-lt"/>
                <a:ea typeface="+mn-ea"/>
                <a:cs typeface="+mn-cs"/>
              </a:rPr>
              <a:t>micro-noyau</a:t>
            </a:r>
            <a:r>
              <a:rPr lang="fr-FR" sz="1200" kern="1200" dirty="0" smtClean="0">
                <a:solidFill>
                  <a:schemeClr val="tx1"/>
                </a:solidFill>
                <a:effectLst/>
                <a:latin typeface="+mn-lt"/>
                <a:ea typeface="+mn-ea"/>
                <a:cs typeface="+mn-cs"/>
              </a:rPr>
              <a:t> attribue seulement quelques fonctions essentielles au noyau, notamment les espaces d'adressage, la communication interprocessus (IPC) et l'ordonnancement de base. Les autres services du système d'exploitation sont fournis par processus, parfois appelés serveurs, qui s'exécutent en mode utilisateur et sont traités comme toute autre application par le </a:t>
            </a:r>
            <a:r>
              <a:rPr lang="fr-FR" sz="1200" kern="1200" dirty="0" err="1" smtClean="0">
                <a:solidFill>
                  <a:schemeClr val="tx1"/>
                </a:solidFill>
                <a:effectLst/>
                <a:latin typeface="+mn-lt"/>
                <a:ea typeface="+mn-ea"/>
                <a:cs typeface="+mn-cs"/>
              </a:rPr>
              <a:t>micro-noyau</a:t>
            </a:r>
            <a:r>
              <a:rPr lang="fr-FR" sz="1200" kern="1200" dirty="0" smtClean="0">
                <a:solidFill>
                  <a:schemeClr val="tx1"/>
                </a:solidFill>
                <a:effectLst/>
                <a:latin typeface="+mn-lt"/>
                <a:ea typeface="+mn-ea"/>
                <a:cs typeface="+mn-cs"/>
              </a:rPr>
              <a:t>. Cette approche dissocie le développement du noyau et du serveur. Les serveurs peuvent être personnalisés pour répondre aux exigences spécifiques d'une application ou d'un environnement. L'approche </a:t>
            </a:r>
            <a:r>
              <a:rPr lang="fr-FR" sz="1200" kern="1200" dirty="0" err="1" smtClean="0">
                <a:solidFill>
                  <a:schemeClr val="tx1"/>
                </a:solidFill>
                <a:effectLst/>
                <a:latin typeface="+mn-lt"/>
                <a:ea typeface="+mn-ea"/>
                <a:cs typeface="+mn-cs"/>
              </a:rPr>
              <a:t>micro-noyau</a:t>
            </a:r>
            <a:r>
              <a:rPr lang="fr-FR" sz="1200" kern="1200" dirty="0" smtClean="0">
                <a:solidFill>
                  <a:schemeClr val="tx1"/>
                </a:solidFill>
                <a:effectLst/>
                <a:latin typeface="+mn-lt"/>
                <a:ea typeface="+mn-ea"/>
                <a:cs typeface="+mn-cs"/>
              </a:rPr>
              <a:t> simplifie l'implémentation, offre de la flexibilité, et elle est bien adaptée à un environnement distribué. En substance, un </a:t>
            </a:r>
            <a:r>
              <a:rPr lang="fr-FR" sz="1200" kern="1200" dirty="0" err="1" smtClean="0">
                <a:solidFill>
                  <a:schemeClr val="tx1"/>
                </a:solidFill>
                <a:effectLst/>
                <a:latin typeface="+mn-lt"/>
                <a:ea typeface="+mn-ea"/>
                <a:cs typeface="+mn-cs"/>
              </a:rPr>
              <a:t>micro-noyau</a:t>
            </a:r>
            <a:r>
              <a:rPr lang="fr-FR" sz="1200" kern="1200" dirty="0" smtClean="0">
                <a:solidFill>
                  <a:schemeClr val="tx1"/>
                </a:solidFill>
                <a:effectLst/>
                <a:latin typeface="+mn-lt"/>
                <a:ea typeface="+mn-ea"/>
                <a:cs typeface="+mn-cs"/>
              </a:rPr>
              <a:t> interagit de la même manière avec les processus de serveur locaux et distants, ce qui facilite la construction de systèmes distribués. </a:t>
            </a:r>
            <a:endParaRPr lang="fr-FR" dirty="0"/>
          </a:p>
        </p:txBody>
      </p:sp>
      <p:sp>
        <p:nvSpPr>
          <p:cNvPr id="4" name="Espace réservé du numéro de diapositive 3"/>
          <p:cNvSpPr>
            <a:spLocks noGrp="1"/>
          </p:cNvSpPr>
          <p:nvPr>
            <p:ph type="sldNum" sz="quarter" idx="10"/>
          </p:nvPr>
        </p:nvSpPr>
        <p:spPr/>
        <p:txBody>
          <a:bodyPr rtlCol="0"/>
          <a:lstStyle/>
          <a:p>
            <a:pPr rtl="0"/>
            <a:fld id="{B0279F17-7BA4-49BC-BB37-7F646CF8D2F0}" type="slidenum">
              <a:rPr lang="fr-FR" smtClean="0"/>
              <a:t>25</a:t>
            </a:fld>
            <a:endParaRPr lang="fr-FR"/>
          </a:p>
        </p:txBody>
      </p:sp>
    </p:spTree>
    <p:extLst>
      <p:ext uri="{BB962C8B-B14F-4D97-AF65-F5344CB8AC3E}">
        <p14:creationId xmlns:p14="http://schemas.microsoft.com/office/powerpoint/2010/main" val="19710181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r>
              <a:rPr lang="fr-FR" sz="1200" kern="1200" dirty="0" smtClean="0">
                <a:solidFill>
                  <a:schemeClr val="tx1"/>
                </a:solidFill>
                <a:effectLst/>
                <a:latin typeface="+mn-lt"/>
                <a:ea typeface="+mn-ea"/>
                <a:cs typeface="+mn-cs"/>
              </a:rPr>
              <a:t>Le multithreading est une technique dans laquelle un processus, exécutant une application, est divisé en threads qui peuvent s'exécuter simultanément. On peut faire la distinction suivante :</a:t>
            </a:r>
          </a:p>
          <a:p>
            <a:r>
              <a:rPr lang="fr-FR" sz="1200" kern="1200" dirty="0" smtClean="0">
                <a:solidFill>
                  <a:schemeClr val="tx1"/>
                </a:solidFill>
                <a:effectLst/>
                <a:latin typeface="+mn-lt"/>
                <a:ea typeface="+mn-ea"/>
                <a:cs typeface="+mn-cs"/>
              </a:rPr>
              <a:t>- Thread : Une unité de travail répartissable. Il comprend un contexte de processeur (qui comprend le compteur de programme et le pointeur de pile) et sa propre zone de données pour une pile (pour permettre le branchement de sous-routines). Un thread s'exécute séquentiellement et </a:t>
            </a:r>
            <a:r>
              <a:rPr lang="fr-FR" sz="1200" kern="1200" dirty="0" smtClean="0">
                <a:solidFill>
                  <a:schemeClr val="tx1"/>
                </a:solidFill>
                <a:effectLst/>
                <a:latin typeface="+mn-lt"/>
                <a:ea typeface="+mn-ea"/>
                <a:cs typeface="+mn-cs"/>
              </a:rPr>
              <a:t>il est </a:t>
            </a:r>
            <a:r>
              <a:rPr lang="fr-FR" sz="1200" kern="1200" dirty="0" smtClean="0">
                <a:solidFill>
                  <a:schemeClr val="tx1"/>
                </a:solidFill>
                <a:effectLst/>
                <a:latin typeface="+mn-lt"/>
                <a:ea typeface="+mn-ea"/>
                <a:cs typeface="+mn-cs"/>
              </a:rPr>
              <a:t>interruptible afin que le processeur puisse passer à un autre thread.</a:t>
            </a:r>
          </a:p>
          <a:p>
            <a:r>
              <a:rPr lang="fr-FR" sz="1200" kern="1200" dirty="0" smtClean="0">
                <a:solidFill>
                  <a:schemeClr val="tx1"/>
                </a:solidFill>
                <a:effectLst/>
                <a:latin typeface="+mn-lt"/>
                <a:ea typeface="+mn-ea"/>
                <a:cs typeface="+mn-cs"/>
              </a:rPr>
              <a:t>- Processus : ensemble d'un ou plusieurs threads et des ressources système associées (telles que la mémoire contenant à la fois le code et les données, les fichiers ouverts et les périphériques). Cela correspond étroitement au concept d'un programme en cours d'exécution. En divisant une application unique en plusieurs threads, le programmeur a un grand contrôle sur la modularité de l'application et sur la synchronisation des événements liés à l'application.</a:t>
            </a:r>
          </a:p>
          <a:p>
            <a:r>
              <a:rPr lang="fr-FR" sz="1200" kern="1200" dirty="0" smtClean="0">
                <a:solidFill>
                  <a:schemeClr val="tx1"/>
                </a:solidFill>
                <a:effectLst/>
                <a:latin typeface="+mn-lt"/>
                <a:ea typeface="+mn-ea"/>
                <a:cs typeface="+mn-cs"/>
              </a:rPr>
              <a:t>Le multithreading est utile pour les applications qui exécutent un certain nombre de tâches essentiellement indépendantes qui n'ont pas besoin d'être sérialisées. Un exemple est un serveur de base de données qui écoute et traite de nombreuses demandes de clients. Avec plusieurs threads exécutés au sein d'un même processus, le passage d'un thread à l'autre entraîne une moins de frais de processeur qu'une commutation majeure entre différents processus. Les threads sont également utiles pour structurer les processus qui font partie du noyau du système d'exploitation.</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B0279F17-7BA4-49BC-BB37-7F646CF8D2F0}" type="slidenum">
              <a:rPr lang="fr-FR" smtClean="0"/>
              <a:t>26</a:t>
            </a:fld>
            <a:endParaRPr lang="fr-FR"/>
          </a:p>
        </p:txBody>
      </p:sp>
    </p:spTree>
    <p:extLst>
      <p:ext uri="{BB962C8B-B14F-4D97-AF65-F5344CB8AC3E}">
        <p14:creationId xmlns:p14="http://schemas.microsoft.com/office/powerpoint/2010/main" val="2232640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r>
              <a:rPr lang="fr-FR" sz="1200" kern="1200" dirty="0" smtClean="0">
                <a:solidFill>
                  <a:schemeClr val="tx1"/>
                </a:solidFill>
                <a:effectLst/>
                <a:latin typeface="+mn-lt"/>
                <a:ea typeface="+mn-ea"/>
                <a:cs typeface="+mn-cs"/>
              </a:rPr>
              <a:t>Le multitraitement symétrique (SMP) est un terme qui fait référence à l'architecture matérielle d'un ordinateur et au comportement du système d'exploitation qui exploite les avantages de l'architecture symétrique. Le système d'exploitation d'un SMP planifie les processus ou les threads sur tous les processeurs.</a:t>
            </a:r>
          </a:p>
          <a:p>
            <a:r>
              <a:rPr lang="fr-FR" sz="1200" kern="1200" dirty="0" smtClean="0">
                <a:solidFill>
                  <a:schemeClr val="tx1"/>
                </a:solidFill>
                <a:effectLst/>
                <a:latin typeface="+mn-lt"/>
                <a:ea typeface="+mn-ea"/>
                <a:cs typeface="+mn-cs"/>
              </a:rPr>
              <a:t>Le multithreading et le SMP sont souvent abordés ensemble, mais il s'agit de fonctionnalités indépendantes. Même sur un système uni-processeur, le multithreading est utile pour structurer les applications et les processus du noyau. Un système SMP est utile même pour processus non </a:t>
            </a:r>
            <a:r>
              <a:rPr lang="fr-FR" sz="1200" kern="1200" dirty="0" err="1" smtClean="0">
                <a:solidFill>
                  <a:schemeClr val="tx1"/>
                </a:solidFill>
                <a:effectLst/>
                <a:latin typeface="+mn-lt"/>
                <a:ea typeface="+mn-ea"/>
                <a:cs typeface="+mn-cs"/>
              </a:rPr>
              <a:t>threadés</a:t>
            </a:r>
            <a:r>
              <a:rPr lang="fr-FR" sz="1200" kern="1200" dirty="0" smtClean="0">
                <a:solidFill>
                  <a:schemeClr val="tx1"/>
                </a:solidFill>
                <a:effectLst/>
                <a:latin typeface="+mn-lt"/>
                <a:ea typeface="+mn-ea"/>
                <a:cs typeface="+mn-cs"/>
              </a:rPr>
              <a:t>, car plusieurs processus peuvent fonctionner en parallèle. Cependant, les deux fonctionnalités se complètent et peuvent être utilisées efficacement ensemble.</a:t>
            </a:r>
          </a:p>
          <a:p>
            <a:r>
              <a:rPr lang="fr-FR" sz="1200" kern="1200" dirty="0" smtClean="0">
                <a:solidFill>
                  <a:schemeClr val="tx1"/>
                </a:solidFill>
                <a:effectLst/>
                <a:latin typeface="+mn-lt"/>
                <a:ea typeface="+mn-ea"/>
                <a:cs typeface="+mn-cs"/>
              </a:rPr>
              <a:t>Une caractéristique intéressante d'un SMP est que l'existence de processeurs multiples est transparente pour l'utilisateur. Le système d'exploitation se charge de l'ordonnancement des threads ou des processus sur les processeurs individuels et de la synchronisation entre les processeurs.</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B0279F17-7BA4-49BC-BB37-7F646CF8D2F0}" type="slidenum">
              <a:rPr lang="fr-FR" smtClean="0"/>
              <a:t>27</a:t>
            </a:fld>
            <a:endParaRPr lang="fr-FR"/>
          </a:p>
        </p:txBody>
      </p:sp>
    </p:spTree>
    <p:extLst>
      <p:ext uri="{BB962C8B-B14F-4D97-AF65-F5344CB8AC3E}">
        <p14:creationId xmlns:p14="http://schemas.microsoft.com/office/powerpoint/2010/main" val="25992738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r>
              <a:rPr lang="fr-FR" sz="1200" kern="1200" dirty="0" smtClean="0">
                <a:solidFill>
                  <a:schemeClr val="tx1"/>
                </a:solidFill>
                <a:effectLst/>
                <a:latin typeface="+mn-lt"/>
                <a:ea typeface="+mn-ea"/>
                <a:cs typeface="+mn-cs"/>
              </a:rPr>
              <a:t>Un problème différent consiste à donner l'apparence d'un système unique à un groupe d'ordinateurs distincts, un système multi-ordinateurs. Dans ce cas, nous avons affaire à un ensemble d'entités (ordinateurs), chacune avec sa propre mémoire principale, sa mémoire secondaire et d'autres modules d'E/S. Un système d'exploitation distribué donne l'illusion d'un seul espace mémoire principal et d'un seul espace mémoire secondaire, ainsi que d'autres fonctionnalités d'accès unifié, telles qu'un système de fichiers distribué.</a:t>
            </a:r>
          </a:p>
          <a:p>
            <a:r>
              <a:rPr lang="fr-FR" sz="1200" kern="1200" dirty="0" smtClean="0">
                <a:solidFill>
                  <a:schemeClr val="tx1"/>
                </a:solidFill>
                <a:effectLst/>
                <a:latin typeface="+mn-lt"/>
                <a:ea typeface="+mn-ea"/>
                <a:cs typeface="+mn-cs"/>
              </a:rPr>
              <a:t>Bien que les clusters deviennent de plus en plus populaires et qu'il existe de nombreux produits de cluster sur le marché, l'état de l'art des systèmes d'exploitation distribués est en retard par rapport aux systèmes d'exploitation monoprocesseur et SMP. </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B0279F17-7BA4-49BC-BB37-7F646CF8D2F0}" type="slidenum">
              <a:rPr lang="fr-FR" smtClean="0"/>
              <a:t>28</a:t>
            </a:fld>
            <a:endParaRPr lang="fr-FR"/>
          </a:p>
        </p:txBody>
      </p:sp>
    </p:spTree>
    <p:extLst>
      <p:ext uri="{BB962C8B-B14F-4D97-AF65-F5344CB8AC3E}">
        <p14:creationId xmlns:p14="http://schemas.microsoft.com/office/powerpoint/2010/main" val="709869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Une autre innovation dans la conception des systèmes d'exploitation est l'utilisation de technologies orientées objet. La conception orientée objet permet de discipliner le processus d'ajout d'extensions modulaires à un petit noyau. Au niveau du système d'exploitation, une structure basée sur les objets permet aux programmeurs de personnaliser un système d'exploitation sans perturber le fonctionnement du système. L'orientation objet facilite également facilite également le développement d'outils distribués et de systèmes d'exploitation distribués à part entière. </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B0279F17-7BA4-49BC-BB37-7F646CF8D2F0}" type="slidenum">
              <a:rPr lang="fr-FR" smtClean="0"/>
              <a:t>29</a:t>
            </a:fld>
            <a:endParaRPr lang="fr-FR"/>
          </a:p>
        </p:txBody>
      </p:sp>
    </p:spTree>
    <p:extLst>
      <p:ext uri="{BB962C8B-B14F-4D97-AF65-F5344CB8AC3E}">
        <p14:creationId xmlns:p14="http://schemas.microsoft.com/office/powerpoint/2010/main" val="4103822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r>
              <a:rPr lang="fr-FR" sz="1800" kern="1200" dirty="0" smtClean="0">
                <a:solidFill>
                  <a:schemeClr val="tx1"/>
                </a:solidFill>
                <a:effectLst/>
                <a:latin typeface="+mn-lt"/>
                <a:ea typeface="+mn-ea"/>
                <a:cs typeface="+mn-cs"/>
              </a:rPr>
              <a:t>Un système d'exploitation contrôle l'exécution des programmes d'application et sert d'interface entre les applications et le matériel informatique.</a:t>
            </a:r>
          </a:p>
          <a:p>
            <a:r>
              <a:rPr lang="fr-FR" sz="1800" kern="1200" dirty="0" smtClean="0">
                <a:solidFill>
                  <a:schemeClr val="tx1"/>
                </a:solidFill>
                <a:effectLst/>
                <a:latin typeface="+mn-lt"/>
                <a:ea typeface="+mn-ea"/>
                <a:cs typeface="+mn-cs"/>
              </a:rPr>
              <a:t>Il peut être considéré comme ayant trois objectifs :</a:t>
            </a:r>
          </a:p>
          <a:p>
            <a:r>
              <a:rPr lang="fr-FR" sz="1800" kern="1200" dirty="0" smtClean="0">
                <a:solidFill>
                  <a:schemeClr val="tx1"/>
                </a:solidFill>
                <a:effectLst/>
                <a:latin typeface="+mn-lt"/>
                <a:ea typeface="+mn-ea"/>
                <a:cs typeface="+mn-cs"/>
              </a:rPr>
              <a:t>- La facilité : Un système d'exploitation rend l'ordinateur plus pratique à utiliser.</a:t>
            </a:r>
          </a:p>
          <a:p>
            <a:r>
              <a:rPr lang="fr-FR" sz="1800" kern="1200" dirty="0" smtClean="0">
                <a:solidFill>
                  <a:schemeClr val="tx1"/>
                </a:solidFill>
                <a:effectLst/>
                <a:latin typeface="+mn-lt"/>
                <a:ea typeface="+mn-ea"/>
                <a:cs typeface="+mn-cs"/>
              </a:rPr>
              <a:t>- Efficacité : Un système d'exploitation permet d'utiliser les ressources du système informatique de manière efficace.</a:t>
            </a:r>
          </a:p>
          <a:p>
            <a:r>
              <a:rPr lang="fr-FR" sz="1800" kern="1200" dirty="0" smtClean="0">
                <a:solidFill>
                  <a:schemeClr val="tx1"/>
                </a:solidFill>
                <a:effectLst/>
                <a:latin typeface="+mn-lt"/>
                <a:ea typeface="+mn-ea"/>
                <a:cs typeface="+mn-cs"/>
              </a:rPr>
              <a:t>- Capacité de développement : Un système d'exploitation doit être construit de manière à permettre de développer, de tester et d'introduire efficacement de nouvelles fonctions du système sans interférer avec le service.</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B0279F17-7BA4-49BC-BB37-7F646CF8D2F0}" type="slidenum">
              <a:rPr lang="fr-FR" smtClean="0"/>
              <a:t>3</a:t>
            </a:fld>
            <a:endParaRPr lang="fr-FR"/>
          </a:p>
        </p:txBody>
      </p:sp>
    </p:spTree>
    <p:extLst>
      <p:ext uri="{BB962C8B-B14F-4D97-AF65-F5344CB8AC3E}">
        <p14:creationId xmlns:p14="http://schemas.microsoft.com/office/powerpoint/2010/main" val="3878401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r>
              <a:rPr lang="fr-FR" sz="1200" kern="1200" dirty="0" smtClean="0">
                <a:solidFill>
                  <a:schemeClr val="tx1"/>
                </a:solidFill>
                <a:effectLst/>
                <a:latin typeface="+mn-lt"/>
                <a:ea typeface="+mn-ea"/>
                <a:cs typeface="+mn-cs"/>
              </a:rPr>
              <a:t>Le matériel et les logiciels utilisés pour fournir des applications à un utilisateur peuvent être considérés comme des couches ou des hiérarchies, comme le montre la figure </a:t>
            </a:r>
            <a:r>
              <a:rPr lang="fr-FR" sz="1200" kern="1200" dirty="0" smtClean="0">
                <a:solidFill>
                  <a:schemeClr val="tx1"/>
                </a:solidFill>
                <a:effectLst/>
                <a:latin typeface="+mn-lt"/>
                <a:ea typeface="+mn-ea"/>
                <a:cs typeface="+mn-cs"/>
              </a:rPr>
              <a:t>1.1 </a:t>
            </a:r>
            <a:r>
              <a:rPr lang="fr-FR" sz="1200" kern="1200" dirty="0" smtClean="0">
                <a:solidFill>
                  <a:schemeClr val="tx1"/>
                </a:solidFill>
                <a:effectLst/>
                <a:latin typeface="+mn-lt"/>
                <a:ea typeface="+mn-ea"/>
                <a:cs typeface="+mn-cs"/>
              </a:rPr>
              <a:t>. L'utilisateur de ces applications, l'utilisateur final, n'est généralement pas concerné par les détails du matériel informatique. Ainsi, l'utilisateur final considère un système informatique comme un ensemble d'applications.</a:t>
            </a:r>
          </a:p>
          <a:p>
            <a:r>
              <a:rPr lang="fr-FR" sz="1200" kern="1200" dirty="0" smtClean="0">
                <a:solidFill>
                  <a:schemeClr val="tx1"/>
                </a:solidFill>
                <a:effectLst/>
                <a:latin typeface="+mn-lt"/>
                <a:ea typeface="+mn-ea"/>
                <a:cs typeface="+mn-cs"/>
              </a:rPr>
              <a:t>Une application peut être exprimée dans un langage de programmation et développée par un programmeur d'applications. Si </a:t>
            </a:r>
            <a:r>
              <a:rPr lang="fr-FR" sz="1200" kern="1200" dirty="0" smtClean="0">
                <a:solidFill>
                  <a:schemeClr val="tx1"/>
                </a:solidFill>
                <a:effectLst/>
                <a:latin typeface="+mn-lt"/>
                <a:ea typeface="+mn-ea"/>
                <a:cs typeface="+mn-cs"/>
              </a:rPr>
              <a:t>on </a:t>
            </a:r>
            <a:r>
              <a:rPr lang="fr-FR" sz="1200" kern="1200" dirty="0" smtClean="0">
                <a:solidFill>
                  <a:schemeClr val="tx1"/>
                </a:solidFill>
                <a:effectLst/>
                <a:latin typeface="+mn-lt"/>
                <a:ea typeface="+mn-ea"/>
                <a:cs typeface="+mn-cs"/>
              </a:rPr>
              <a:t>devait développer un programme d'application sous la forme d'un ensemble d'instructions machine entièrement responsable du contrôle du matériel informatique, on serait confronté à une mission extrêmement complexe. Pour faciliter cette tâche, un ensemble de programmes système est fourni. Certains de ces programmes sont appelés utilitaires ou programmes de bibliothèque. Ils mettent en œuvre des fonctions fréquemment utilisées qui facilitent la création de </a:t>
            </a:r>
            <a:r>
              <a:rPr lang="fr-FR" sz="1200" kern="1200" dirty="0" smtClean="0">
                <a:solidFill>
                  <a:schemeClr val="tx1"/>
                </a:solidFill>
                <a:effectLst/>
                <a:latin typeface="+mn-lt"/>
                <a:ea typeface="+mn-ea"/>
                <a:cs typeface="+mn-cs"/>
              </a:rPr>
              <a:t>programmes</a:t>
            </a:r>
            <a:r>
              <a:rPr lang="fr-FR" sz="1200" kern="1200" baseline="0" dirty="0" smtClean="0">
                <a:solidFill>
                  <a:schemeClr val="tx1"/>
                </a:solidFill>
                <a:effectLst/>
                <a:latin typeface="+mn-lt"/>
                <a:ea typeface="+mn-ea"/>
                <a:cs typeface="+mn-cs"/>
              </a:rPr>
              <a:t> et</a:t>
            </a:r>
            <a:r>
              <a:rPr lang="fr-FR" sz="1200" kern="120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la gestion des fichiers et le contrôle des périphériques d'entrée/sortie. Un programmeur utilisera ces fonctions lors du développement d'une application. L'application, lors de son exécution, fera appel aux utilitaires pour exécuter certaines fonctions. L'ensemble le plus important de programmes système constitue le système d'exploitation. Le système d'exploitation masque les détails du matériel au programmeur et lui fournit une interface pratique pour utiliser le système. Il agit en tant que médiateur, facilitant l'accès et l'utilisation de ces fonctionnalités et services par le programmeur et les programmes d'application.</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B0279F17-7BA4-49BC-BB37-7F646CF8D2F0}" type="slidenum">
              <a:rPr lang="fr-FR" smtClean="0"/>
              <a:t>4</a:t>
            </a:fld>
            <a:endParaRPr lang="fr-FR"/>
          </a:p>
        </p:txBody>
      </p:sp>
    </p:spTree>
    <p:extLst>
      <p:ext uri="{BB962C8B-B14F-4D97-AF65-F5344CB8AC3E}">
        <p14:creationId xmlns:p14="http://schemas.microsoft.com/office/powerpoint/2010/main" val="3907453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r>
              <a:rPr lang="fr-FR" sz="1200" kern="1200" dirty="0" smtClean="0">
                <a:solidFill>
                  <a:schemeClr val="tx1"/>
                </a:solidFill>
                <a:effectLst/>
                <a:latin typeface="+mn-lt"/>
                <a:ea typeface="+mn-ea"/>
                <a:cs typeface="+mn-cs"/>
              </a:rPr>
              <a:t>En bref, </a:t>
            </a:r>
            <a:r>
              <a:rPr lang="fr-FR" sz="1200" kern="1200" dirty="0" smtClean="0">
                <a:solidFill>
                  <a:schemeClr val="tx1"/>
                </a:solidFill>
                <a:effectLst/>
                <a:latin typeface="+mn-lt"/>
                <a:ea typeface="+mn-ea"/>
                <a:cs typeface="+mn-cs"/>
              </a:rPr>
              <a:t>le</a:t>
            </a:r>
            <a:r>
              <a:rPr lang="fr-FR" sz="1200" kern="1200" baseline="0" dirty="0" smtClean="0">
                <a:solidFill>
                  <a:schemeClr val="tx1"/>
                </a:solidFill>
                <a:effectLst/>
                <a:latin typeface="+mn-lt"/>
                <a:ea typeface="+mn-ea"/>
                <a:cs typeface="+mn-cs"/>
              </a:rPr>
              <a:t> système d’exploitation (OS)</a:t>
            </a:r>
            <a:r>
              <a:rPr lang="fr-FR" sz="1200" kern="120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fournit généralement des services dans les domaines suivants :</a:t>
            </a:r>
          </a:p>
          <a:p>
            <a:r>
              <a:rPr lang="fr-FR" sz="1200" kern="1200" dirty="0" smtClean="0">
                <a:solidFill>
                  <a:schemeClr val="tx1"/>
                </a:solidFill>
                <a:effectLst/>
                <a:latin typeface="+mn-lt"/>
                <a:ea typeface="+mn-ea"/>
                <a:cs typeface="+mn-cs"/>
              </a:rPr>
              <a:t>- Développement de programmes : Le système d'exploitation fournit une variété d'installations et de services, tels que des éditeurs et des débogueurs, pour aider le programmeur à créer des programmes. En général, ces services se présentent sous la forme de programmes utilitaires qui, bien que ne faisant pas strictement partie du noyau du système d'exploitation, sont fournis avec le système d'exploitation et sont appelés outils de développement de programmes d'application.</a:t>
            </a:r>
          </a:p>
          <a:p>
            <a:r>
              <a:rPr lang="fr-FR" sz="1200" kern="1200" dirty="0" smtClean="0">
                <a:solidFill>
                  <a:schemeClr val="tx1"/>
                </a:solidFill>
                <a:effectLst/>
                <a:latin typeface="+mn-lt"/>
                <a:ea typeface="+mn-ea"/>
                <a:cs typeface="+mn-cs"/>
              </a:rPr>
              <a:t>- Exécution du programme : Un certain nombre d'étapes doivent être réalisées pour exécuter un programme. Les instructions et les données doivent être chargées dans la mémoire principale, les périphériques d'E/S et les fichiers doivent être initialisés, et d'autres ressources doivent être préparées. Le système d'exploitation gère ces tâches </a:t>
            </a:r>
            <a:r>
              <a:rPr lang="fr-FR" sz="1200" kern="1200" dirty="0" smtClean="0">
                <a:solidFill>
                  <a:schemeClr val="tx1"/>
                </a:solidFill>
                <a:effectLst/>
                <a:latin typeface="+mn-lt"/>
                <a:ea typeface="+mn-ea"/>
                <a:cs typeface="+mn-cs"/>
              </a:rPr>
              <a:t>pour </a:t>
            </a:r>
            <a:r>
              <a:rPr lang="fr-FR" sz="1200" kern="1200" dirty="0" smtClean="0">
                <a:solidFill>
                  <a:schemeClr val="tx1"/>
                </a:solidFill>
                <a:effectLst/>
                <a:latin typeface="+mn-lt"/>
                <a:ea typeface="+mn-ea"/>
                <a:cs typeface="+mn-cs"/>
              </a:rPr>
              <a:t>l'utilisateur.</a:t>
            </a:r>
          </a:p>
          <a:p>
            <a:r>
              <a:rPr lang="fr-FR" sz="1200" kern="1200" dirty="0" smtClean="0">
                <a:solidFill>
                  <a:schemeClr val="tx1"/>
                </a:solidFill>
                <a:effectLst/>
                <a:latin typeface="+mn-lt"/>
                <a:ea typeface="+mn-ea"/>
                <a:cs typeface="+mn-cs"/>
              </a:rPr>
              <a:t>- Accès aux périphériques d'E/S : Chaque périphérique d'E/S nécessite son propre ensemble d'instructions ou de signaux de contrôle pour fonctionner. Le système d'exploitation fournit une interface uniforme qui cache ces détails afin que les programmeurs puissent accéder à ces périphériques en utilisant de simples lectures et écritures.</a:t>
            </a:r>
          </a:p>
          <a:p>
            <a:r>
              <a:rPr lang="fr-FR" sz="1200" kern="1200" dirty="0" smtClean="0">
                <a:solidFill>
                  <a:schemeClr val="tx1"/>
                </a:solidFill>
                <a:effectLst/>
                <a:latin typeface="+mn-lt"/>
                <a:ea typeface="+mn-ea"/>
                <a:cs typeface="+mn-cs"/>
              </a:rPr>
              <a:t>- Accès contrôlé aux fichiers : Pour l'accès aux fichiers, le système d'exploitation doit refléter une compréhension détaillée non seulement de la nature du périphérique d'E/S (Ex : lecteur de disque, lecteur de disquettes), mais aussi de la structure des données contenues dans les fichiers sur le support de stockage. Dans le cas d'un système à utilisateurs multiples, le système d'exploitation peut fournir des mécanismes de protection pour contrôler l'accès aux fichiers.</a:t>
            </a:r>
          </a:p>
          <a:p>
            <a:r>
              <a:rPr lang="fr-FR" sz="1200" kern="1200" dirty="0" smtClean="0">
                <a:solidFill>
                  <a:schemeClr val="tx1"/>
                </a:solidFill>
                <a:effectLst/>
                <a:latin typeface="+mn-lt"/>
                <a:ea typeface="+mn-ea"/>
                <a:cs typeface="+mn-cs"/>
              </a:rPr>
              <a:t>- Accès au système : Pour les systèmes partagés ou publics, l’OS contrôle l'accès au système dans son ensemble et à des ressources système spécifiques. La fonction d'accès doit assurer la protection des ressources et des données contre les utilisateurs non autorisés et doit résoudre les conflits pour la contention des ressources.</a:t>
            </a:r>
          </a:p>
          <a:p>
            <a:r>
              <a:rPr lang="fr-FR" sz="1200" kern="1200" dirty="0" smtClean="0">
                <a:solidFill>
                  <a:schemeClr val="tx1"/>
                </a:solidFill>
                <a:effectLst/>
                <a:latin typeface="+mn-lt"/>
                <a:ea typeface="+mn-ea"/>
                <a:cs typeface="+mn-cs"/>
              </a:rPr>
              <a:t>- Détection et réponse aux erreurs : Une variété d'erreurs peut se produire pendant le fonctionnement d'un système informatique. Il s'agit notamment d'erreurs matérielles internes et externes, telles qu'une erreur de mémoire ou une défaillance ou un dysfonctionnement d'un périphérique, et de diverses erreurs logicielles, telles qu'une </a:t>
            </a:r>
            <a:r>
              <a:rPr lang="fr-FR" sz="1200" kern="1200" dirty="0" smtClean="0">
                <a:solidFill>
                  <a:schemeClr val="tx1"/>
                </a:solidFill>
                <a:effectLst/>
                <a:latin typeface="+mn-lt"/>
                <a:ea typeface="+mn-ea"/>
                <a:cs typeface="+mn-cs"/>
              </a:rPr>
              <a:t>une </a:t>
            </a:r>
            <a:r>
              <a:rPr lang="fr-FR" sz="1200" kern="1200" dirty="0" smtClean="0">
                <a:solidFill>
                  <a:schemeClr val="tx1"/>
                </a:solidFill>
                <a:effectLst/>
                <a:latin typeface="+mn-lt"/>
                <a:ea typeface="+mn-ea"/>
                <a:cs typeface="+mn-cs"/>
              </a:rPr>
              <a:t>tentative d'accès à un emplacement mémoire interdit et l'incapacité du système d'exploitation à répondre à la demande d'une application. Dans chaque cas, le système d'exploitation doit fournir une réponse qui élimine la condition d'erreur avec le moins d'impact possible sur les applications en cours. La réponse peut aller de la fin du programme qui a causé l'erreur à la reprise de l'opération, en passant par le simple signalement de l'erreur à l'application.</a:t>
            </a:r>
          </a:p>
          <a:p>
            <a:r>
              <a:rPr lang="fr-FR" sz="1200" kern="1200" dirty="0" smtClean="0">
                <a:solidFill>
                  <a:schemeClr val="tx1"/>
                </a:solidFill>
                <a:effectLst/>
                <a:latin typeface="+mn-lt"/>
                <a:ea typeface="+mn-ea"/>
                <a:cs typeface="+mn-cs"/>
              </a:rPr>
              <a:t>- Comptabilité : Un bon système d'exploitation recueille des statistiques sur l'utilisation de diverses ressources et surveille les paramètres de performance tels que le temps de réponse. Sur n'importe quel système, ces informations sont utiles pour anticiper le besoin d'améliorations futures et pour régler le système afin d'améliorer les performances. Sur un système multi-utilisateurs, ces informations peuvent être utilisées à des fins de facturation.</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B0279F17-7BA4-49BC-BB37-7F646CF8D2F0}" type="slidenum">
              <a:rPr lang="fr-FR" smtClean="0"/>
              <a:t>5</a:t>
            </a:fld>
            <a:endParaRPr lang="fr-FR"/>
          </a:p>
        </p:txBody>
      </p:sp>
    </p:spTree>
    <p:extLst>
      <p:ext uri="{BB962C8B-B14F-4D97-AF65-F5344CB8AC3E}">
        <p14:creationId xmlns:p14="http://schemas.microsoft.com/office/powerpoint/2010/main" val="3530550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r>
              <a:rPr lang="fr-FR" sz="1200" kern="1200" dirty="0" smtClean="0">
                <a:solidFill>
                  <a:schemeClr val="tx1"/>
                </a:solidFill>
                <a:effectLst/>
                <a:latin typeface="+mn-lt"/>
                <a:ea typeface="+mn-ea"/>
                <a:cs typeface="+mn-cs"/>
              </a:rPr>
              <a:t>- Architecture du jeu d'instructions (ISA) : l'ISA définit le répertoire des instructions en langage d'instructions en langage machine qu'un ordinateur peut suivre. Cette interface constitue la frontière entre le matériel et le logiciel. Notez que les programmes d'application et les utilitaires peuvent accéder directement à l'ISA. Pour ces programmes, un sous-ensemble du répertoire d'instructions est disponible (ISA utilisateur). Le système d'exploitation a accès à d'autres instructions supplémentaires en langage machine qui traitent de la gestion des ressources du système (ISA système).</a:t>
            </a:r>
          </a:p>
          <a:p>
            <a:r>
              <a:rPr lang="fr-FR" sz="1200" kern="1200" dirty="0" smtClean="0">
                <a:solidFill>
                  <a:schemeClr val="tx1"/>
                </a:solidFill>
                <a:effectLst/>
                <a:latin typeface="+mn-lt"/>
                <a:ea typeface="+mn-ea"/>
                <a:cs typeface="+mn-cs"/>
              </a:rPr>
              <a:t>- Interface binaire d'application (ABI) : l'ABI définit une norme pour la portabilité binaire entre les programmes. L'ABI définit l'interface d'appel système du système d'exploitation et les ressources et services matériels disponibles dans un système par le biais de l'ISA utilisateur.</a:t>
            </a:r>
          </a:p>
          <a:p>
            <a:r>
              <a:rPr lang="fr-FR" sz="1200" kern="1200" dirty="0" smtClean="0">
                <a:solidFill>
                  <a:schemeClr val="tx1"/>
                </a:solidFill>
                <a:effectLst/>
                <a:latin typeface="+mn-lt"/>
                <a:ea typeface="+mn-ea"/>
                <a:cs typeface="+mn-cs"/>
              </a:rPr>
              <a:t>- Interface de programmation d'applications (API) : l'API permet à un programme d'accéder aux ressources et services matériels disponibles dans un système par l'intermédiaire de l'ISA utilisateur, complétée par des appels de bibliothèque en langage de haut niveau (HLL). Les appels système sont généralement effectués par le biais de bibliothèques. L'utilisation d'une API permet au logiciel d'application d'être porté facilement, par recompilation, sur d'autres systèmes qui supportent la même API.</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B0279F17-7BA4-49BC-BB37-7F646CF8D2F0}" type="slidenum">
              <a:rPr lang="fr-FR" smtClean="0"/>
              <a:t>6</a:t>
            </a:fld>
            <a:endParaRPr lang="fr-FR"/>
          </a:p>
        </p:txBody>
      </p:sp>
    </p:spTree>
    <p:extLst>
      <p:ext uri="{BB962C8B-B14F-4D97-AF65-F5344CB8AC3E}">
        <p14:creationId xmlns:p14="http://schemas.microsoft.com/office/powerpoint/2010/main" val="3750478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Un ordinateur est un ensemble de ressources permettant le déplacement, le stockage et le traitement de données. Le système d'exploitation est responsable de la gestion de ces ressources.</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B0279F17-7BA4-49BC-BB37-7F646CF8D2F0}" type="slidenum">
              <a:rPr lang="fr-FR" smtClean="0"/>
              <a:t>7</a:t>
            </a:fld>
            <a:endParaRPr lang="fr-FR"/>
          </a:p>
        </p:txBody>
      </p:sp>
    </p:spTree>
    <p:extLst>
      <p:ext uri="{BB962C8B-B14F-4D97-AF65-F5344CB8AC3E}">
        <p14:creationId xmlns:p14="http://schemas.microsoft.com/office/powerpoint/2010/main" val="390766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r>
              <a:rPr lang="fr-FR" sz="1200" kern="1200" dirty="0" smtClean="0">
                <a:solidFill>
                  <a:schemeClr val="tx1"/>
                </a:solidFill>
                <a:effectLst/>
                <a:latin typeface="+mn-lt"/>
                <a:ea typeface="+mn-ea"/>
                <a:cs typeface="+mn-cs"/>
              </a:rPr>
              <a:t>Le système d'exploitation, en tant que mécanisme de contrôle, est inhabituel à deux égards :</a:t>
            </a:r>
          </a:p>
          <a:p>
            <a:r>
              <a:rPr lang="fr-FR" sz="1200" kern="1200" dirty="0" smtClean="0">
                <a:solidFill>
                  <a:schemeClr val="tx1"/>
                </a:solidFill>
                <a:effectLst/>
                <a:latin typeface="+mn-lt"/>
                <a:ea typeface="+mn-ea"/>
                <a:cs typeface="+mn-cs"/>
              </a:rPr>
              <a:t>- Le système d'exploitation fonctionne de la même manière que les logiciels informatiques ordinaires, c'est-à-dire qu'il s'agit d'un programme ou d'une suite de programmes exécutés par le processeur.</a:t>
            </a:r>
          </a:p>
          <a:p>
            <a:r>
              <a:rPr lang="fr-FR" sz="1200" kern="1200" dirty="0" smtClean="0">
                <a:solidFill>
                  <a:schemeClr val="tx1"/>
                </a:solidFill>
                <a:effectLst/>
                <a:latin typeface="+mn-lt"/>
                <a:ea typeface="+mn-ea"/>
                <a:cs typeface="+mn-cs"/>
              </a:rPr>
              <a:t>- Le système d'exploitation abandonne fréquemment le contrôle et doit compter sur le processeur pour lui permettre de le reprendre.</a:t>
            </a:r>
          </a:p>
          <a:p>
            <a:r>
              <a:rPr lang="fr-FR" sz="1200" kern="1200" dirty="0" smtClean="0">
                <a:solidFill>
                  <a:schemeClr val="tx1"/>
                </a:solidFill>
                <a:effectLst/>
                <a:latin typeface="+mn-lt"/>
                <a:ea typeface="+mn-ea"/>
                <a:cs typeface="+mn-cs"/>
              </a:rPr>
              <a:t>Comme les autres programmes informatiques, le système d'exploitation fournit des instructions au processeur. La principale différence réside dans l'intention du programme. Le système d'exploitation dirige le processeur dans l'utilisation des autres ressources du système et dans le calendrier d'exécution des autres programmes. Mais pour que le processeur puisse faire l'une de ces choses, il doit cesser d'exécuter le programme OS et exécuter d'autres programmes. Ainsi, le système d'exploitation abandonne le contrôle pour permettre au processeur d'effectuer un travail "utile", puis reprend le </a:t>
            </a:r>
            <a:r>
              <a:rPr lang="fr-FR" sz="1200" kern="1200" dirty="0" smtClean="0">
                <a:solidFill>
                  <a:schemeClr val="tx1"/>
                </a:solidFill>
                <a:effectLst/>
                <a:latin typeface="+mn-lt"/>
                <a:ea typeface="+mn-ea"/>
                <a:cs typeface="+mn-cs"/>
              </a:rPr>
              <a:t>contrôle </a:t>
            </a:r>
            <a:r>
              <a:rPr lang="fr-FR" sz="1200" kern="1200" dirty="0" smtClean="0">
                <a:solidFill>
                  <a:schemeClr val="tx1"/>
                </a:solidFill>
                <a:effectLst/>
                <a:latin typeface="+mn-lt"/>
                <a:ea typeface="+mn-ea"/>
                <a:cs typeface="+mn-cs"/>
              </a:rPr>
              <a:t>pour préparer le processeur à effectuer le travail suivant.</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B0279F17-7BA4-49BC-BB37-7F646CF8D2F0}" type="slidenum">
              <a:rPr lang="fr-FR" smtClean="0"/>
              <a:t>8</a:t>
            </a:fld>
            <a:endParaRPr lang="fr-FR"/>
          </a:p>
        </p:txBody>
      </p:sp>
    </p:spTree>
    <p:extLst>
      <p:ext uri="{BB962C8B-B14F-4D97-AF65-F5344CB8AC3E}">
        <p14:creationId xmlns:p14="http://schemas.microsoft.com/office/powerpoint/2010/main" val="297654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r>
              <a:rPr lang="fr-FR" sz="1200" kern="1200" dirty="0" smtClean="0">
                <a:solidFill>
                  <a:schemeClr val="tx1"/>
                </a:solidFill>
                <a:effectLst/>
                <a:latin typeface="+mn-lt"/>
                <a:ea typeface="+mn-ea"/>
                <a:cs typeface="+mn-cs"/>
              </a:rPr>
              <a:t>La figure </a:t>
            </a:r>
            <a:r>
              <a:rPr lang="fr-FR" sz="1200" kern="1200" dirty="0" smtClean="0">
                <a:solidFill>
                  <a:schemeClr val="tx1"/>
                </a:solidFill>
                <a:effectLst/>
                <a:latin typeface="+mn-lt"/>
                <a:ea typeface="+mn-ea"/>
                <a:cs typeface="+mn-cs"/>
              </a:rPr>
              <a:t>1.2 </a:t>
            </a:r>
            <a:r>
              <a:rPr lang="fr-FR" sz="1200" kern="1200" dirty="0" smtClean="0">
                <a:solidFill>
                  <a:schemeClr val="tx1"/>
                </a:solidFill>
                <a:effectLst/>
                <a:latin typeface="+mn-lt"/>
                <a:ea typeface="+mn-ea"/>
                <a:cs typeface="+mn-cs"/>
              </a:rPr>
              <a:t>montre les principales ressources qui sont gérées par le système d'exploitation. Une partie du système d'exploitation se trouve dans la mémoire principale. Elle comprend le noyau, qui contient les fonctions les plus fréquemment utilisées dans le système d'exploitation et, à un moment donné, d'autres parties du système d'exploitation en cours d'utilisation. Le reste de la mémoire principale contient les programmes et les données des utilisateurs. Le matériel de gestion de la mémoire du processeur et le système d'exploitation contrôlent conjointement l'allocation de la mémoire principale. Le système d'exploitation décide quand un périphérique d'entrée/sortie peut être utilisé par un programme en cours d'exécution et contrôle l'accès aux fichiers et leur utilisation.</a:t>
            </a:r>
          </a:p>
          <a:p>
            <a:r>
              <a:rPr lang="fr-FR" sz="1200" kern="1200" dirty="0" smtClean="0">
                <a:solidFill>
                  <a:schemeClr val="tx1"/>
                </a:solidFill>
                <a:effectLst/>
                <a:latin typeface="+mn-lt"/>
                <a:ea typeface="+mn-ea"/>
                <a:cs typeface="+mn-cs"/>
              </a:rPr>
              <a:t>Le processeur lui-même est une ressource, et le système d'exploitation doit déterminer combien de temps le processeur doit consacrer à l'exécution du programme utilisateur particulier. Dans le cas d'un système multiprocesseur, cette décision doit concerner tous les processeurs.</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B0279F17-7BA4-49BC-BB37-7F646CF8D2F0}" type="slidenum">
              <a:rPr lang="fr-FR" smtClean="0"/>
              <a:t>9</a:t>
            </a:fld>
            <a:endParaRPr lang="fr-FR"/>
          </a:p>
        </p:txBody>
      </p:sp>
    </p:spTree>
    <p:extLst>
      <p:ext uri="{BB962C8B-B14F-4D97-AF65-F5344CB8AC3E}">
        <p14:creationId xmlns:p14="http://schemas.microsoft.com/office/powerpoint/2010/main" val="27084849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9" name="Image 8" descr="HD-PanelTitle-GrommetsCombine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re 1"/>
          <p:cNvSpPr>
            <a:spLocks noGrp="1"/>
          </p:cNvSpPr>
          <p:nvPr>
            <p:ph type="ctrTitle"/>
          </p:nvPr>
        </p:nvSpPr>
        <p:spPr>
          <a:xfrm>
            <a:off x="2692398" y="1871131"/>
            <a:ext cx="6815669" cy="1515533"/>
          </a:xfrm>
        </p:spPr>
        <p:txBody>
          <a:bodyPr rtlCol="0" anchor="b">
            <a:noAutofit/>
          </a:bodyPr>
          <a:lstStyle>
            <a:lvl1pPr algn="ctr">
              <a:defRPr sz="5400">
                <a:effectLst/>
              </a:defRPr>
            </a:lvl1pPr>
          </a:lstStyle>
          <a:p>
            <a:pPr rtl="0"/>
            <a:r>
              <a:rPr lang="fr-FR" noProof="0"/>
              <a:t>Modifiez le style du titre</a:t>
            </a:r>
          </a:p>
        </p:txBody>
      </p:sp>
      <p:sp>
        <p:nvSpPr>
          <p:cNvPr id="3" name="Sous-titre 2"/>
          <p:cNvSpPr>
            <a:spLocks noGrp="1"/>
          </p:cNvSpPr>
          <p:nvPr>
            <p:ph type="subTitle" idx="1"/>
          </p:nvPr>
        </p:nvSpPr>
        <p:spPr>
          <a:xfrm>
            <a:off x="2692398" y="3657597"/>
            <a:ext cx="6815669" cy="1320802"/>
          </a:xfrm>
        </p:spPr>
        <p:txBody>
          <a:bodyPr rtlCol="0"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à la date 3"/>
          <p:cNvSpPr>
            <a:spLocks noGrp="1"/>
          </p:cNvSpPr>
          <p:nvPr>
            <p:ph type="dt" sz="half" idx="10"/>
          </p:nvPr>
        </p:nvSpPr>
        <p:spPr>
          <a:xfrm>
            <a:off x="7983232" y="5037663"/>
            <a:ext cx="897467" cy="279400"/>
          </a:xfrm>
        </p:spPr>
        <p:txBody>
          <a:bodyPr rtlCol="0"/>
          <a:lstStyle/>
          <a:p>
            <a:pPr rtl="0"/>
            <a:fld id="{39E36ED1-F7CF-4255-9D82-17C0A6861FED}" type="datetime1">
              <a:rPr lang="fr-FR" noProof="0" smtClean="0"/>
              <a:t>02/11/2021</a:t>
            </a:fld>
            <a:endParaRPr lang="fr-FR" noProof="0"/>
          </a:p>
        </p:txBody>
      </p:sp>
      <p:sp>
        <p:nvSpPr>
          <p:cNvPr id="5" name="Espace réservé du pied de page 4"/>
          <p:cNvSpPr>
            <a:spLocks noGrp="1"/>
          </p:cNvSpPr>
          <p:nvPr>
            <p:ph type="ftr" sz="quarter" idx="11"/>
          </p:nvPr>
        </p:nvSpPr>
        <p:spPr>
          <a:xfrm>
            <a:off x="2692397" y="5037663"/>
            <a:ext cx="5214635" cy="279400"/>
          </a:xfrm>
        </p:spPr>
        <p:txBody>
          <a:bodyPr rtlCol="0"/>
          <a:lstStyle/>
          <a:p>
            <a:pPr rtl="0"/>
            <a:endParaRPr lang="fr-FR" noProof="0"/>
          </a:p>
        </p:txBody>
      </p:sp>
      <p:sp>
        <p:nvSpPr>
          <p:cNvPr id="6" name="Espace réservé au numéro de diapositive 5"/>
          <p:cNvSpPr>
            <a:spLocks noGrp="1"/>
          </p:cNvSpPr>
          <p:nvPr>
            <p:ph type="sldNum" sz="quarter" idx="12"/>
          </p:nvPr>
        </p:nvSpPr>
        <p:spPr>
          <a:xfrm>
            <a:off x="8956900" y="5037663"/>
            <a:ext cx="551167" cy="279400"/>
          </a:xfrm>
        </p:spPr>
        <p:txBody>
          <a:bodyPr rtlCol="0"/>
          <a:lstStyle/>
          <a:p>
            <a:pPr rtl="0"/>
            <a:fld id="{330EA680-D336-4FF7-8B7A-9848BB0A1C32}" type="slidenum">
              <a:rPr lang="fr-FR" noProof="0" smtClean="0"/>
              <a:t>‹#›</a:t>
            </a:fld>
            <a:endParaRPr lang="fr-FR" noProof="0"/>
          </a:p>
        </p:txBody>
      </p:sp>
      <p:cxnSp>
        <p:nvCxnSpPr>
          <p:cNvPr id="15" name="Connecteur droit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1858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2015069" y="1752606"/>
            <a:ext cx="8158688" cy="1822514"/>
          </a:xfrm>
        </p:spPr>
        <p:txBody>
          <a:bodyPr rtlCol="0" anchor="b">
            <a:normAutofit/>
          </a:bodyPr>
          <a:lstStyle>
            <a:lvl1pPr algn="ctr">
              <a:defRPr sz="44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2015067" y="3846051"/>
            <a:ext cx="8158690" cy="954547"/>
          </a:xfrm>
        </p:spPr>
        <p:txBody>
          <a:bodyPr rtlCol="0"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à la date 3"/>
          <p:cNvSpPr>
            <a:spLocks noGrp="1"/>
          </p:cNvSpPr>
          <p:nvPr>
            <p:ph type="dt" sz="half" idx="10"/>
          </p:nvPr>
        </p:nvSpPr>
        <p:spPr/>
        <p:txBody>
          <a:bodyPr rtlCol="0"/>
          <a:lstStyle/>
          <a:p>
            <a:pPr rtl="0"/>
            <a:fld id="{B70787FC-FAB4-48F4-B3DB-7480917B9854}" type="datetime1">
              <a:rPr lang="fr-FR" noProof="0" smtClean="0"/>
              <a:t>02/11/2021</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330EA680-D336-4FF7-8B7A-9848BB0A1C32}" type="slidenum">
              <a:rPr lang="fr-FR" noProof="0" smtClean="0"/>
              <a:t>‹#›</a:t>
            </a:fld>
            <a:endParaRPr lang="fr-FR" noProof="0"/>
          </a:p>
        </p:txBody>
      </p:sp>
      <p:cxnSp>
        <p:nvCxnSpPr>
          <p:cNvPr id="16" name="Connecteur droit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8369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Connecteur droit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1298448" y="2560320"/>
            <a:ext cx="4718304" cy="3310128"/>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81344" y="2560320"/>
            <a:ext cx="4718304" cy="3310128"/>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à la date 4"/>
          <p:cNvSpPr>
            <a:spLocks noGrp="1"/>
          </p:cNvSpPr>
          <p:nvPr>
            <p:ph type="dt" sz="half" idx="10"/>
          </p:nvPr>
        </p:nvSpPr>
        <p:spPr/>
        <p:txBody>
          <a:bodyPr rtlCol="0"/>
          <a:lstStyle/>
          <a:p>
            <a:pPr rtl="0"/>
            <a:fld id="{CD4518B7-ABDC-4381-BB28-ECCCBA1658EB}" type="datetime1">
              <a:rPr lang="fr-FR" noProof="0" smtClean="0"/>
              <a:t>02/11/2021</a:t>
            </a:fld>
            <a:endParaRPr lang="fr-FR" noProof="0"/>
          </a:p>
        </p:txBody>
      </p:sp>
      <p:sp>
        <p:nvSpPr>
          <p:cNvPr id="6" name="Espace réservé a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330EA680-D336-4FF7-8B7A-9848BB0A1C32}" type="slidenum">
              <a:rPr lang="fr-FR" noProof="0" smtClean="0"/>
              <a:t>‹#›</a:t>
            </a:fld>
            <a:endParaRPr lang="fr-FR" noProof="0"/>
          </a:p>
        </p:txBody>
      </p:sp>
    </p:spTree>
    <p:extLst>
      <p:ext uri="{BB962C8B-B14F-4D97-AF65-F5344CB8AC3E}">
        <p14:creationId xmlns:p14="http://schemas.microsoft.com/office/powerpoint/2010/main" val="1336379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a:lvl1pPr>
          </a:lstStyle>
          <a:p>
            <a:pPr rtl="0"/>
            <a:r>
              <a:rPr lang="fr-FR" noProof="0"/>
              <a:t>Modifiez le style du titre</a:t>
            </a:r>
          </a:p>
        </p:txBody>
      </p:sp>
      <p:sp>
        <p:nvSpPr>
          <p:cNvPr id="3" name="Espace réservé du texte 2"/>
          <p:cNvSpPr>
            <a:spLocks noGrp="1"/>
          </p:cNvSpPr>
          <p:nvPr>
            <p:ph type="body" idx="1" hasCustomPrompt="1"/>
          </p:nvPr>
        </p:nvSpPr>
        <p:spPr>
          <a:xfrm>
            <a:off x="1295400" y="2530739"/>
            <a:ext cx="4718304" cy="476250"/>
          </a:xfrm>
        </p:spPr>
        <p:txBody>
          <a:bodyPr rtlCol="0" anchor="b">
            <a:noAutofit/>
          </a:bodyPr>
          <a:lstStyle>
            <a:lvl1pPr marL="0" indent="0">
              <a:buNone/>
              <a:defRPr sz="2800" b="0">
                <a:solidFill>
                  <a:schemeClr val="accent3"/>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1295400" y="3116261"/>
            <a:ext cx="4718304" cy="2632605"/>
          </a:xfrm>
        </p:spPr>
        <p:txBody>
          <a:bodyPr rtlCol="0" anchor="t">
            <a:normAutofit/>
          </a:bodyPr>
          <a:lstStyle>
            <a:lvl1pPr>
              <a:buClr>
                <a:schemeClr val="accent3"/>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180671" y="2530739"/>
            <a:ext cx="4718304" cy="476250"/>
          </a:xfrm>
        </p:spPr>
        <p:txBody>
          <a:bodyPr rtlCol="0" anchor="b">
            <a:noAutofit/>
          </a:bodyPr>
          <a:lstStyle>
            <a:lvl1pPr marL="0" indent="0">
              <a:buNone/>
              <a:defRPr sz="2800" b="0">
                <a:solidFill>
                  <a:schemeClr val="accent2">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180671" y="3116261"/>
            <a:ext cx="4718304" cy="2632605"/>
          </a:xfrm>
        </p:spPr>
        <p:txBody>
          <a:bodyPr rtlCol="0" anchor="t">
            <a:normAutofit/>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à la date 6"/>
          <p:cNvSpPr>
            <a:spLocks noGrp="1"/>
          </p:cNvSpPr>
          <p:nvPr>
            <p:ph type="dt" sz="half" idx="10"/>
          </p:nvPr>
        </p:nvSpPr>
        <p:spPr/>
        <p:txBody>
          <a:bodyPr rtlCol="0"/>
          <a:lstStyle/>
          <a:p>
            <a:pPr rtl="0"/>
            <a:fld id="{7E9DB85C-55E2-4E8F-A161-48575A7E143F}" type="datetime1">
              <a:rPr lang="fr-FR" noProof="0" smtClean="0"/>
              <a:t>02/11/2021</a:t>
            </a:fld>
            <a:endParaRPr lang="fr-FR" noProof="0"/>
          </a:p>
        </p:txBody>
      </p:sp>
      <p:sp>
        <p:nvSpPr>
          <p:cNvPr id="8" name="Espace réservé a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330EA680-D336-4FF7-8B7A-9848BB0A1C32}" type="slidenum">
              <a:rPr lang="fr-FR" noProof="0" smtClean="0"/>
              <a:t>‹#›</a:t>
            </a:fld>
            <a:endParaRPr lang="fr-FR" noProof="0"/>
          </a:p>
        </p:txBody>
      </p:sp>
      <p:cxnSp>
        <p:nvCxnSpPr>
          <p:cNvPr id="18" name="Connecteur droit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9178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hoto contenu + droite">
    <p:spTree>
      <p:nvGrpSpPr>
        <p:cNvPr id="1" name=""/>
        <p:cNvGrpSpPr/>
        <p:nvPr/>
      </p:nvGrpSpPr>
      <p:grpSpPr>
        <a:xfrm>
          <a:off x="0" y="0"/>
          <a:ext cx="0" cy="0"/>
          <a:chOff x="0" y="0"/>
          <a:chExt cx="0" cy="0"/>
        </a:xfrm>
      </p:grpSpPr>
      <p:cxnSp>
        <p:nvCxnSpPr>
          <p:cNvPr id="8" name="Connecteur droit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re 1"/>
          <p:cNvSpPr>
            <a:spLocks noGrp="1"/>
          </p:cNvSpPr>
          <p:nvPr>
            <p:ph type="title" hasCustomPrompt="1"/>
          </p:nvPr>
        </p:nvSpPr>
        <p:spPr>
          <a:xfrm>
            <a:off x="1295403" y="982132"/>
            <a:ext cx="3580380" cy="1303867"/>
          </a:xfrm>
        </p:spPr>
        <p:txBody>
          <a:bodyPr rtlCol="0"/>
          <a:lstStyle>
            <a:lvl1pPr algn="l">
              <a:defRPr/>
            </a:lvl1pPr>
          </a:lstStyle>
          <a:p>
            <a:pPr rtl="0"/>
            <a:r>
              <a:rPr lang="fr-FR" noProof="0"/>
              <a:t>Cliquez pour modifier le titre</a:t>
            </a:r>
          </a:p>
        </p:txBody>
      </p:sp>
      <p:sp>
        <p:nvSpPr>
          <p:cNvPr id="5" name="Espace réservé à la date 4"/>
          <p:cNvSpPr>
            <a:spLocks noGrp="1"/>
          </p:cNvSpPr>
          <p:nvPr>
            <p:ph type="dt" sz="half" idx="10"/>
          </p:nvPr>
        </p:nvSpPr>
        <p:spPr/>
        <p:txBody>
          <a:bodyPr rtlCol="0"/>
          <a:lstStyle/>
          <a:p>
            <a:pPr rtl="0"/>
            <a:fld id="{452EB216-D030-4437-8680-7B50C429CA72}" type="datetime1">
              <a:rPr lang="fr-FR" noProof="0" smtClean="0"/>
              <a:t>02/11/2021</a:t>
            </a:fld>
            <a:endParaRPr lang="fr-FR" noProof="0"/>
          </a:p>
        </p:txBody>
      </p:sp>
      <p:sp>
        <p:nvSpPr>
          <p:cNvPr id="6" name="Espace réservé a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330EA680-D336-4FF7-8B7A-9848BB0A1C32}" type="slidenum">
              <a:rPr lang="fr-FR" noProof="0" smtClean="0"/>
              <a:t>‹#›</a:t>
            </a:fld>
            <a:endParaRPr lang="fr-FR" noProof="0"/>
          </a:p>
        </p:txBody>
      </p:sp>
      <p:sp>
        <p:nvSpPr>
          <p:cNvPr id="10" name="Parallélogramme 9">
            <a:extLst>
              <a:ext uri="{FF2B5EF4-FFF2-40B4-BE49-F238E27FC236}">
                <a16:creationId xmlns:a16="http://schemas.microsoft.com/office/drawing/2014/main" id="{9C4F6082-2952-43DC-9B9C-74C88B262CE9}"/>
              </a:ext>
            </a:extLst>
          </p:cNvPr>
          <p:cNvSpPr/>
          <p:nvPr userDrawn="1"/>
        </p:nvSpPr>
        <p:spPr>
          <a:xfrm rot="5400000">
            <a:off x="6801681" y="1316976"/>
            <a:ext cx="4037344" cy="5975391"/>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Rectangle : Coins arrondis 10">
            <a:extLst>
              <a:ext uri="{FF2B5EF4-FFF2-40B4-BE49-F238E27FC236}">
                <a16:creationId xmlns:a16="http://schemas.microsoft.com/office/drawing/2014/main" id="{67618976-780E-4131-85CD-66F013F5ACDE}"/>
              </a:ext>
            </a:extLst>
          </p:cNvPr>
          <p:cNvSpPr/>
          <p:nvPr userDrawn="1"/>
        </p:nvSpPr>
        <p:spPr>
          <a:xfrm rot="-120000">
            <a:off x="5372113" y="869568"/>
            <a:ext cx="5703690" cy="4902845"/>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2" name="Espace réservé à l’image 17">
            <a:extLst>
              <a:ext uri="{FF2B5EF4-FFF2-40B4-BE49-F238E27FC236}">
                <a16:creationId xmlns:a16="http://schemas.microsoft.com/office/drawing/2014/main" id="{01E4A9BC-C863-435A-8A18-508AE86DCBB7}"/>
              </a:ext>
            </a:extLst>
          </p:cNvPr>
          <p:cNvSpPr>
            <a:spLocks noGrp="1"/>
          </p:cNvSpPr>
          <p:nvPr>
            <p:ph type="pic" sz="quarter" idx="14" hasCustomPrompt="1"/>
          </p:nvPr>
        </p:nvSpPr>
        <p:spPr>
          <a:xfrm rot="-120000" flipH="1">
            <a:off x="5584031" y="1077708"/>
            <a:ext cx="5279854" cy="4486565"/>
          </a:xfrm>
          <a:solidFill>
            <a:schemeClr val="tx1">
              <a:lumMod val="75000"/>
              <a:lumOff val="25000"/>
            </a:schemeClr>
          </a:solidFill>
          <a:effectLst>
            <a:innerShdw blurRad="25400" dist="12700" dir="13500000">
              <a:prstClr val="black">
                <a:alpha val="16000"/>
              </a:prstClr>
            </a:innerShdw>
          </a:effectLst>
        </p:spPr>
        <p:txBody>
          <a:bodyPr lIns="180000" rIns="180000" rtlCol="0" anchor="ctr"/>
          <a:lstStyle>
            <a:lvl1pPr marL="0" indent="0" algn="ctr">
              <a:buNone/>
              <a:defRPr sz="1600" i="1">
                <a:solidFill>
                  <a:schemeClr val="bg1"/>
                </a:solidFill>
                <a:latin typeface="+mn-lt"/>
                <a:cs typeface="Times New Roman" panose="02020603050405020304" pitchFamily="18" charset="0"/>
              </a:defRPr>
            </a:lvl1pPr>
          </a:lstStyle>
          <a:p>
            <a:pPr rtl="0"/>
            <a:r>
              <a:rPr lang="fr-FR" noProof="0"/>
              <a:t>Insérez ou glissez-déplacez votre photo</a:t>
            </a:r>
          </a:p>
        </p:txBody>
      </p:sp>
      <p:sp>
        <p:nvSpPr>
          <p:cNvPr id="13" name="Espace réservé au texte 3">
            <a:extLst>
              <a:ext uri="{FF2B5EF4-FFF2-40B4-BE49-F238E27FC236}">
                <a16:creationId xmlns:a16="http://schemas.microsoft.com/office/drawing/2014/main" id="{809CB875-1032-49F8-A74E-BD0BA58F9727}"/>
              </a:ext>
            </a:extLst>
          </p:cNvPr>
          <p:cNvSpPr>
            <a:spLocks noGrp="1"/>
          </p:cNvSpPr>
          <p:nvPr>
            <p:ph type="body" sz="half" idx="2" hasCustomPrompt="1"/>
          </p:nvPr>
        </p:nvSpPr>
        <p:spPr>
          <a:xfrm>
            <a:off x="1295400" y="2556934"/>
            <a:ext cx="3580381" cy="331205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Tree>
    <p:extLst>
      <p:ext uri="{BB962C8B-B14F-4D97-AF65-F5344CB8AC3E}">
        <p14:creationId xmlns:p14="http://schemas.microsoft.com/office/powerpoint/2010/main" val="1782454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contenu + droite">
    <p:spTree>
      <p:nvGrpSpPr>
        <p:cNvPr id="1" name=""/>
        <p:cNvGrpSpPr/>
        <p:nvPr/>
      </p:nvGrpSpPr>
      <p:grpSpPr>
        <a:xfrm>
          <a:off x="0" y="0"/>
          <a:ext cx="0" cy="0"/>
          <a:chOff x="0" y="0"/>
          <a:chExt cx="0" cy="0"/>
        </a:xfrm>
      </p:grpSpPr>
      <p:cxnSp>
        <p:nvCxnSpPr>
          <p:cNvPr id="8" name="Connecteur droit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re 1"/>
          <p:cNvSpPr>
            <a:spLocks noGrp="1"/>
          </p:cNvSpPr>
          <p:nvPr>
            <p:ph type="title" hasCustomPrompt="1"/>
          </p:nvPr>
        </p:nvSpPr>
        <p:spPr>
          <a:xfrm>
            <a:off x="1295403" y="982132"/>
            <a:ext cx="3580380" cy="1303867"/>
          </a:xfrm>
        </p:spPr>
        <p:txBody>
          <a:bodyPr rtlCol="0"/>
          <a:lstStyle>
            <a:lvl1pPr algn="l">
              <a:defRPr/>
            </a:lvl1pPr>
          </a:lstStyle>
          <a:p>
            <a:pPr rtl="0"/>
            <a:r>
              <a:rPr lang="fr-FR" noProof="0"/>
              <a:t>Cliquez pour modifier le titre</a:t>
            </a:r>
          </a:p>
        </p:txBody>
      </p:sp>
      <p:sp>
        <p:nvSpPr>
          <p:cNvPr id="3" name="Espace réservé du contenu 2"/>
          <p:cNvSpPr>
            <a:spLocks noGrp="1"/>
          </p:cNvSpPr>
          <p:nvPr>
            <p:ph sz="half" idx="1" hasCustomPrompt="1"/>
          </p:nvPr>
        </p:nvSpPr>
        <p:spPr>
          <a:xfrm>
            <a:off x="5288294" y="895547"/>
            <a:ext cx="5871325" cy="4974901"/>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à la date 4"/>
          <p:cNvSpPr>
            <a:spLocks noGrp="1"/>
          </p:cNvSpPr>
          <p:nvPr>
            <p:ph type="dt" sz="half" idx="10"/>
          </p:nvPr>
        </p:nvSpPr>
        <p:spPr/>
        <p:txBody>
          <a:bodyPr rtlCol="0"/>
          <a:lstStyle/>
          <a:p>
            <a:pPr rtl="0"/>
            <a:fld id="{CDFC5D03-9D96-43E9-B852-3A4D9B06950F}" type="datetime1">
              <a:rPr lang="fr-FR" noProof="0" smtClean="0"/>
              <a:t>02/11/2021</a:t>
            </a:fld>
            <a:endParaRPr lang="fr-FR" noProof="0"/>
          </a:p>
        </p:txBody>
      </p:sp>
      <p:sp>
        <p:nvSpPr>
          <p:cNvPr id="6" name="Espace réservé a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330EA680-D336-4FF7-8B7A-9848BB0A1C32}" type="slidenum">
              <a:rPr lang="fr-FR" noProof="0" smtClean="0"/>
              <a:t>‹#›</a:t>
            </a:fld>
            <a:endParaRPr lang="fr-FR" noProof="0"/>
          </a:p>
        </p:txBody>
      </p:sp>
      <p:sp>
        <p:nvSpPr>
          <p:cNvPr id="13" name="Espace réservé au texte 3">
            <a:extLst>
              <a:ext uri="{FF2B5EF4-FFF2-40B4-BE49-F238E27FC236}">
                <a16:creationId xmlns:a16="http://schemas.microsoft.com/office/drawing/2014/main" id="{379CAAA9-085A-46C2-A892-DE935E67C328}"/>
              </a:ext>
            </a:extLst>
          </p:cNvPr>
          <p:cNvSpPr>
            <a:spLocks noGrp="1"/>
          </p:cNvSpPr>
          <p:nvPr>
            <p:ph type="body" sz="half" idx="2" hasCustomPrompt="1"/>
          </p:nvPr>
        </p:nvSpPr>
        <p:spPr>
          <a:xfrm>
            <a:off x="1295400" y="2556934"/>
            <a:ext cx="3580381" cy="331205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Tree>
    <p:extLst>
      <p:ext uri="{BB962C8B-B14F-4D97-AF65-F5344CB8AC3E}">
        <p14:creationId xmlns:p14="http://schemas.microsoft.com/office/powerpoint/2010/main" val="887113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à la date 2"/>
          <p:cNvSpPr>
            <a:spLocks noGrp="1"/>
          </p:cNvSpPr>
          <p:nvPr>
            <p:ph type="dt" sz="half" idx="10"/>
          </p:nvPr>
        </p:nvSpPr>
        <p:spPr/>
        <p:txBody>
          <a:bodyPr rtlCol="0"/>
          <a:lstStyle/>
          <a:p>
            <a:pPr rtl="0"/>
            <a:fld id="{B9DAC64F-53E7-49BD-9B06-188245C7C373}" type="datetime1">
              <a:rPr lang="fr-FR" noProof="0" smtClean="0"/>
              <a:t>02/11/2021</a:t>
            </a:fld>
            <a:endParaRPr lang="fr-FR" noProof="0"/>
          </a:p>
        </p:txBody>
      </p:sp>
      <p:sp>
        <p:nvSpPr>
          <p:cNvPr id="4" name="Espace réservé a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330EA680-D336-4FF7-8B7A-9848BB0A1C32}" type="slidenum">
              <a:rPr lang="fr-FR" noProof="0" smtClean="0"/>
              <a:t>‹#›</a:t>
            </a:fld>
            <a:endParaRPr lang="fr-FR" noProof="0"/>
          </a:p>
        </p:txBody>
      </p:sp>
      <p:cxnSp>
        <p:nvCxnSpPr>
          <p:cNvPr id="14" name="Connecteur droit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454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à la date 1"/>
          <p:cNvSpPr>
            <a:spLocks noGrp="1"/>
          </p:cNvSpPr>
          <p:nvPr>
            <p:ph type="dt" sz="half" idx="10"/>
          </p:nvPr>
        </p:nvSpPr>
        <p:spPr/>
        <p:txBody>
          <a:bodyPr rtlCol="0"/>
          <a:lstStyle/>
          <a:p>
            <a:pPr rtl="0"/>
            <a:fld id="{57E6B1CE-0AD4-4330-9274-C38CB8FC96ED}" type="datetime1">
              <a:rPr lang="fr-FR" noProof="0" smtClean="0"/>
              <a:t>02/11/2021</a:t>
            </a:fld>
            <a:endParaRPr lang="fr-FR" noProof="0"/>
          </a:p>
        </p:txBody>
      </p:sp>
      <p:sp>
        <p:nvSpPr>
          <p:cNvPr id="3" name="Espace réservé a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330EA680-D336-4FF7-8B7A-9848BB0A1C32}" type="slidenum">
              <a:rPr lang="fr-FR" noProof="0" smtClean="0"/>
              <a:t>‹#›</a:t>
            </a:fld>
            <a:endParaRPr lang="fr-FR" noProof="0"/>
          </a:p>
        </p:txBody>
      </p:sp>
    </p:spTree>
    <p:extLst>
      <p:ext uri="{BB962C8B-B14F-4D97-AF65-F5344CB8AC3E}">
        <p14:creationId xmlns:p14="http://schemas.microsoft.com/office/powerpoint/2010/main" val="3107929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Connecteur droit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re 1"/>
          <p:cNvSpPr>
            <a:spLocks noGrp="1"/>
          </p:cNvSpPr>
          <p:nvPr>
            <p:ph type="title"/>
          </p:nvPr>
        </p:nvSpPr>
        <p:spPr/>
        <p:txBody>
          <a:bodyPr rtlCol="0"/>
          <a:lstStyle>
            <a:lvl1pPr>
              <a:defRPr>
                <a:latin typeface="+mj-lt"/>
              </a:defRPr>
            </a:lvl1pPr>
          </a:lstStyle>
          <a:p>
            <a:pPr rtl="0"/>
            <a:r>
              <a:rPr lang="fr-FR" noProof="0"/>
              <a:t>Modifiez le style du titre</a:t>
            </a:r>
          </a:p>
        </p:txBody>
      </p:sp>
      <p:sp>
        <p:nvSpPr>
          <p:cNvPr id="3" name="Espace réservé du contenu 2"/>
          <p:cNvSpPr>
            <a:spLocks noGrp="1"/>
          </p:cNvSpPr>
          <p:nvPr>
            <p:ph idx="1" hasCustomPrompt="1"/>
          </p:nvPr>
        </p:nvSpPr>
        <p:spPr/>
        <p:txBody>
          <a:bodyPr rtlCol="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p:txBody>
          <a:bodyPr rtlCol="0"/>
          <a:lstStyle/>
          <a:p>
            <a:pPr rtl="0"/>
            <a:fld id="{BB6A2ACE-8DA8-4C0B-A40F-4908F6A12475}" type="datetime1">
              <a:rPr lang="fr-FR" noProof="0" smtClean="0"/>
              <a:t>02/11/2021</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330EA680-D336-4FF7-8B7A-9848BB0A1C32}" type="slidenum">
              <a:rPr lang="fr-FR" noProof="0" smtClean="0"/>
              <a:t>‹#›</a:t>
            </a:fld>
            <a:endParaRPr lang="fr-FR" noProof="0"/>
          </a:p>
        </p:txBody>
      </p:sp>
    </p:spTree>
    <p:extLst>
      <p:ext uri="{BB962C8B-B14F-4D97-AF65-F5344CB8AC3E}">
        <p14:creationId xmlns:p14="http://schemas.microsoft.com/office/powerpoint/2010/main" val="204717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ois colonnes">
    <p:spTree>
      <p:nvGrpSpPr>
        <p:cNvPr id="1" name=""/>
        <p:cNvGrpSpPr/>
        <p:nvPr/>
      </p:nvGrpSpPr>
      <p:grpSpPr>
        <a:xfrm>
          <a:off x="0" y="0"/>
          <a:ext cx="0" cy="0"/>
          <a:chOff x="0" y="0"/>
          <a:chExt cx="0" cy="0"/>
        </a:xfrm>
      </p:grpSpPr>
      <p:sp>
        <p:nvSpPr>
          <p:cNvPr id="7" name="Ovale 6">
            <a:extLst>
              <a:ext uri="{FF2B5EF4-FFF2-40B4-BE49-F238E27FC236}">
                <a16:creationId xmlns:a16="http://schemas.microsoft.com/office/drawing/2014/main" id="{98A5301E-AB93-4945-A0AA-2215B6872DB2}"/>
              </a:ext>
            </a:extLst>
          </p:cNvPr>
          <p:cNvSpPr>
            <a:spLocks noChangeAspect="1"/>
          </p:cNvSpPr>
          <p:nvPr userDrawn="1"/>
        </p:nvSpPr>
        <p:spPr>
          <a:xfrm>
            <a:off x="1871401" y="2602132"/>
            <a:ext cx="1801368" cy="180136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Ovale 12">
            <a:extLst>
              <a:ext uri="{FF2B5EF4-FFF2-40B4-BE49-F238E27FC236}">
                <a16:creationId xmlns:a16="http://schemas.microsoft.com/office/drawing/2014/main" id="{D2FF1D57-3E5F-584B-94C2-629CD166831B}"/>
              </a:ext>
            </a:extLst>
          </p:cNvPr>
          <p:cNvSpPr>
            <a:spLocks noChangeAspect="1"/>
          </p:cNvSpPr>
          <p:nvPr userDrawn="1"/>
        </p:nvSpPr>
        <p:spPr>
          <a:xfrm>
            <a:off x="5194632" y="2602132"/>
            <a:ext cx="1801368" cy="18013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Ovale 14">
            <a:extLst>
              <a:ext uri="{FF2B5EF4-FFF2-40B4-BE49-F238E27FC236}">
                <a16:creationId xmlns:a16="http://schemas.microsoft.com/office/drawing/2014/main" id="{90A619F7-99B1-EB46-8946-F77C733C4D86}"/>
              </a:ext>
            </a:extLst>
          </p:cNvPr>
          <p:cNvSpPr>
            <a:spLocks noChangeAspect="1"/>
          </p:cNvSpPr>
          <p:nvPr userDrawn="1"/>
        </p:nvSpPr>
        <p:spPr>
          <a:xfrm>
            <a:off x="8519230" y="2602132"/>
            <a:ext cx="1801368" cy="18013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p:cNvSpPr>
            <a:spLocks noGrp="1"/>
          </p:cNvSpPr>
          <p:nvPr>
            <p:ph type="title"/>
          </p:nvPr>
        </p:nvSpPr>
        <p:spPr>
          <a:xfrm>
            <a:off x="1295402" y="982132"/>
            <a:ext cx="9601196" cy="1303867"/>
          </a:xfrm>
        </p:spPr>
        <p:txBody>
          <a:bodyPr rtlCol="0"/>
          <a:lstStyle/>
          <a:p>
            <a:pPr rtl="0"/>
            <a:r>
              <a:rPr lang="fr-FR" noProof="0"/>
              <a:t>Modifiez le style du titre</a:t>
            </a:r>
          </a:p>
        </p:txBody>
      </p:sp>
      <p:sp>
        <p:nvSpPr>
          <p:cNvPr id="3" name="Espace réservé du contenu 2"/>
          <p:cNvSpPr>
            <a:spLocks noGrp="1"/>
          </p:cNvSpPr>
          <p:nvPr>
            <p:ph idx="1" hasCustomPrompt="1"/>
          </p:nvPr>
        </p:nvSpPr>
        <p:spPr>
          <a:xfrm>
            <a:off x="1295401" y="4804495"/>
            <a:ext cx="2952000" cy="110913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p:txBody>
      </p:sp>
      <p:sp>
        <p:nvSpPr>
          <p:cNvPr id="4" name="Espace réservé à la date 3"/>
          <p:cNvSpPr>
            <a:spLocks noGrp="1"/>
          </p:cNvSpPr>
          <p:nvPr>
            <p:ph type="dt" sz="half" idx="10"/>
          </p:nvPr>
        </p:nvSpPr>
        <p:spPr/>
        <p:txBody>
          <a:bodyPr rtlCol="0"/>
          <a:lstStyle/>
          <a:p>
            <a:pPr rtl="0"/>
            <a:fld id="{E40FDED6-AA2D-4797-BF57-BFF6D6BD7735}" type="datetime1">
              <a:rPr lang="fr-FR" noProof="0" smtClean="0"/>
              <a:t>02/11/2021</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330EA680-D336-4FF7-8B7A-9848BB0A1C32}" type="slidenum">
              <a:rPr lang="fr-FR" noProof="0" smtClean="0"/>
              <a:t>‹#›</a:t>
            </a:fld>
            <a:endParaRPr lang="fr-FR" noProof="0"/>
          </a:p>
        </p:txBody>
      </p:sp>
      <p:sp>
        <p:nvSpPr>
          <p:cNvPr id="9" name="Espace réservé du contenu 2">
            <a:extLst>
              <a:ext uri="{FF2B5EF4-FFF2-40B4-BE49-F238E27FC236}">
                <a16:creationId xmlns:a16="http://schemas.microsoft.com/office/drawing/2014/main" id="{D2FC6D4A-DA65-4AB4-A214-ABFCCC77CE2F}"/>
              </a:ext>
            </a:extLst>
          </p:cNvPr>
          <p:cNvSpPr>
            <a:spLocks noGrp="1"/>
          </p:cNvSpPr>
          <p:nvPr>
            <p:ph idx="13" hasCustomPrompt="1"/>
          </p:nvPr>
        </p:nvSpPr>
        <p:spPr>
          <a:xfrm>
            <a:off x="4620000" y="4804495"/>
            <a:ext cx="2952000" cy="110913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p:txBody>
      </p:sp>
      <p:sp>
        <p:nvSpPr>
          <p:cNvPr id="10" name="Espace réservé du contenu 2">
            <a:extLst>
              <a:ext uri="{FF2B5EF4-FFF2-40B4-BE49-F238E27FC236}">
                <a16:creationId xmlns:a16="http://schemas.microsoft.com/office/drawing/2014/main" id="{64EDB116-654D-48D8-BED5-DCA5C06DA378}"/>
              </a:ext>
            </a:extLst>
          </p:cNvPr>
          <p:cNvSpPr>
            <a:spLocks noGrp="1"/>
          </p:cNvSpPr>
          <p:nvPr>
            <p:ph idx="14" hasCustomPrompt="1"/>
          </p:nvPr>
        </p:nvSpPr>
        <p:spPr>
          <a:xfrm>
            <a:off x="7944598" y="4804495"/>
            <a:ext cx="2952000" cy="110913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p:txBody>
      </p:sp>
      <p:sp>
        <p:nvSpPr>
          <p:cNvPr id="12" name="Espace réservé à l’image 11">
            <a:extLst>
              <a:ext uri="{FF2B5EF4-FFF2-40B4-BE49-F238E27FC236}">
                <a16:creationId xmlns:a16="http://schemas.microsoft.com/office/drawing/2014/main" id="{0E6232E7-9350-493B-BFD0-883015EB07CE}"/>
              </a:ext>
            </a:extLst>
          </p:cNvPr>
          <p:cNvSpPr>
            <a:spLocks noGrp="1" noChangeAspect="1"/>
          </p:cNvSpPr>
          <p:nvPr>
            <p:ph type="pic" sz="quarter" idx="15" hasCustomPrompt="1"/>
          </p:nvPr>
        </p:nvSpPr>
        <p:spPr>
          <a:xfrm>
            <a:off x="2191441" y="2922172"/>
            <a:ext cx="1161288" cy="1161288"/>
          </a:xfrm>
          <a:prstGeom prst="ellipse">
            <a:avLst/>
          </a:prstGeom>
          <a:noFill/>
        </p:spPr>
        <p:txBody>
          <a:bodyPr rtlCol="0" anchor="ctr"/>
          <a:lstStyle>
            <a:lvl1pPr marL="0" indent="0" algn="ctr">
              <a:buNone/>
              <a:defRPr sz="1400" i="1">
                <a:solidFill>
                  <a:schemeClr val="bg1"/>
                </a:solidFill>
              </a:defRPr>
            </a:lvl1pPr>
          </a:lstStyle>
          <a:p>
            <a:pPr rtl="0"/>
            <a:r>
              <a:rPr lang="fr-FR" noProof="0"/>
              <a:t>Insérer une icône ou image</a:t>
            </a:r>
          </a:p>
        </p:txBody>
      </p:sp>
      <p:sp>
        <p:nvSpPr>
          <p:cNvPr id="14" name="Espace réservé à l’image 13">
            <a:extLst>
              <a:ext uri="{FF2B5EF4-FFF2-40B4-BE49-F238E27FC236}">
                <a16:creationId xmlns:a16="http://schemas.microsoft.com/office/drawing/2014/main" id="{E13A6892-C6C0-404F-96AD-993154ED8C7C}"/>
              </a:ext>
            </a:extLst>
          </p:cNvPr>
          <p:cNvSpPr>
            <a:spLocks noGrp="1" noChangeAspect="1"/>
          </p:cNvSpPr>
          <p:nvPr>
            <p:ph type="pic" sz="quarter" idx="16" hasCustomPrompt="1"/>
          </p:nvPr>
        </p:nvSpPr>
        <p:spPr>
          <a:xfrm>
            <a:off x="5514672" y="2922172"/>
            <a:ext cx="1161288" cy="1161288"/>
          </a:xfrm>
          <a:prstGeom prst="ellipse">
            <a:avLst/>
          </a:prstGeom>
          <a:solidFill>
            <a:schemeClr val="accent2"/>
          </a:solidFill>
        </p:spPr>
        <p:txBody>
          <a:bodyPr rtlCol="0"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400" i="1">
                <a:solidFill>
                  <a:schemeClr val="bg1"/>
                </a:solidFill>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fr-FR" noProof="0"/>
              <a:t>Insérer une icône ou image</a:t>
            </a:r>
          </a:p>
        </p:txBody>
      </p:sp>
      <p:sp>
        <p:nvSpPr>
          <p:cNvPr id="16" name="Espace réservé à l’image 15">
            <a:extLst>
              <a:ext uri="{FF2B5EF4-FFF2-40B4-BE49-F238E27FC236}">
                <a16:creationId xmlns:a16="http://schemas.microsoft.com/office/drawing/2014/main" id="{70281C28-F044-4622-B651-CE20C022E723}"/>
              </a:ext>
            </a:extLst>
          </p:cNvPr>
          <p:cNvSpPr>
            <a:spLocks noGrp="1"/>
          </p:cNvSpPr>
          <p:nvPr>
            <p:ph type="pic" sz="quarter" idx="17" hasCustomPrompt="1"/>
          </p:nvPr>
        </p:nvSpPr>
        <p:spPr>
          <a:xfrm>
            <a:off x="8838000" y="2920902"/>
            <a:ext cx="1163828" cy="1163828"/>
          </a:xfrm>
          <a:prstGeom prst="ellipse">
            <a:avLst/>
          </a:prstGeom>
          <a:noFill/>
        </p:spPr>
        <p:txBody>
          <a:bodyPr rtlCol="0"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400" b="0" i="1">
                <a:solidFill>
                  <a:schemeClr val="bg1"/>
                </a:solidFill>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fr-FR" noProof="0"/>
              <a:t>Insérer une icône ou image</a:t>
            </a:r>
          </a:p>
        </p:txBody>
      </p:sp>
    </p:spTree>
    <p:extLst>
      <p:ext uri="{BB962C8B-B14F-4D97-AF65-F5344CB8AC3E}">
        <p14:creationId xmlns:p14="http://schemas.microsoft.com/office/powerpoint/2010/main" val="1467037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lonnes + Photo">
    <p:spTree>
      <p:nvGrpSpPr>
        <p:cNvPr id="1" name=""/>
        <p:cNvGrpSpPr/>
        <p:nvPr/>
      </p:nvGrpSpPr>
      <p:grpSpPr>
        <a:xfrm>
          <a:off x="0" y="0"/>
          <a:ext cx="0" cy="0"/>
          <a:chOff x="0" y="0"/>
          <a:chExt cx="0" cy="0"/>
        </a:xfrm>
      </p:grpSpPr>
      <p:cxnSp>
        <p:nvCxnSpPr>
          <p:cNvPr id="8" name="Connecteur droit 7"/>
          <p:cNvCxnSpPr>
            <a:cxnSpLocks/>
          </p:cNvCxnSpPr>
          <p:nvPr/>
        </p:nvCxnSpPr>
        <p:spPr>
          <a:xfrm>
            <a:off x="3498694" y="2421466"/>
            <a:ext cx="740731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re 1"/>
          <p:cNvSpPr>
            <a:spLocks noGrp="1"/>
          </p:cNvSpPr>
          <p:nvPr>
            <p:ph type="title"/>
          </p:nvPr>
        </p:nvSpPr>
        <p:spPr>
          <a:xfrm>
            <a:off x="3498694" y="982132"/>
            <a:ext cx="7397903" cy="1303867"/>
          </a:xfrm>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3498694" y="2560320"/>
            <a:ext cx="3580381" cy="3310128"/>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7316216" y="2560320"/>
            <a:ext cx="3580381" cy="3310128"/>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à la date 4"/>
          <p:cNvSpPr>
            <a:spLocks noGrp="1"/>
          </p:cNvSpPr>
          <p:nvPr>
            <p:ph type="dt" sz="half" idx="10"/>
          </p:nvPr>
        </p:nvSpPr>
        <p:spPr/>
        <p:txBody>
          <a:bodyPr rtlCol="0"/>
          <a:lstStyle/>
          <a:p>
            <a:pPr rtl="0"/>
            <a:fld id="{6FE6813C-327B-49DC-9487-BDBDBCC1E803}" type="datetime1">
              <a:rPr lang="fr-FR" noProof="0" smtClean="0"/>
              <a:t>02/11/2021</a:t>
            </a:fld>
            <a:endParaRPr lang="fr-FR" noProof="0"/>
          </a:p>
        </p:txBody>
      </p:sp>
      <p:sp>
        <p:nvSpPr>
          <p:cNvPr id="6" name="Espace réservé a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330EA680-D336-4FF7-8B7A-9848BB0A1C32}" type="slidenum">
              <a:rPr lang="fr-FR" noProof="0" smtClean="0"/>
              <a:t>‹#›</a:t>
            </a:fld>
            <a:endParaRPr lang="fr-FR" noProof="0"/>
          </a:p>
        </p:txBody>
      </p:sp>
      <p:sp>
        <p:nvSpPr>
          <p:cNvPr id="10" name="Parallélogramme 9">
            <a:extLst>
              <a:ext uri="{FF2B5EF4-FFF2-40B4-BE49-F238E27FC236}">
                <a16:creationId xmlns:a16="http://schemas.microsoft.com/office/drawing/2014/main" id="{9C4F6082-2952-43DC-9B9C-74C88B262CE9}"/>
              </a:ext>
            </a:extLst>
          </p:cNvPr>
          <p:cNvSpPr/>
          <p:nvPr userDrawn="1"/>
        </p:nvSpPr>
        <p:spPr>
          <a:xfrm rot="5400000">
            <a:off x="388783" y="2483417"/>
            <a:ext cx="3220061" cy="3373452"/>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Rectangle : Coins arrondis 10">
            <a:extLst>
              <a:ext uri="{FF2B5EF4-FFF2-40B4-BE49-F238E27FC236}">
                <a16:creationId xmlns:a16="http://schemas.microsoft.com/office/drawing/2014/main" id="{67618976-780E-4131-85CD-66F013F5ACDE}"/>
              </a:ext>
            </a:extLst>
          </p:cNvPr>
          <p:cNvSpPr/>
          <p:nvPr userDrawn="1"/>
        </p:nvSpPr>
        <p:spPr>
          <a:xfrm rot="-120000">
            <a:off x="211380" y="1442831"/>
            <a:ext cx="3220061" cy="3910358"/>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2" name="Espace réservé à l’image 17">
            <a:extLst>
              <a:ext uri="{FF2B5EF4-FFF2-40B4-BE49-F238E27FC236}">
                <a16:creationId xmlns:a16="http://schemas.microsoft.com/office/drawing/2014/main" id="{01E4A9BC-C863-435A-8A18-508AE86DCBB7}"/>
              </a:ext>
            </a:extLst>
          </p:cNvPr>
          <p:cNvSpPr>
            <a:spLocks noGrp="1"/>
          </p:cNvSpPr>
          <p:nvPr>
            <p:ph type="pic" sz="quarter" idx="14" hasCustomPrompt="1"/>
          </p:nvPr>
        </p:nvSpPr>
        <p:spPr>
          <a:xfrm rot="-120000" flipH="1">
            <a:off x="422103" y="1691853"/>
            <a:ext cx="2736000" cy="3367314"/>
          </a:xfrm>
          <a:solidFill>
            <a:schemeClr val="tx1">
              <a:lumMod val="75000"/>
              <a:lumOff val="25000"/>
            </a:schemeClr>
          </a:solidFill>
          <a:effectLst>
            <a:innerShdw blurRad="25400" dist="12700" dir="13500000">
              <a:prstClr val="black">
                <a:alpha val="16000"/>
              </a:prstClr>
            </a:innerShdw>
          </a:effectLst>
        </p:spPr>
        <p:txBody>
          <a:bodyPr lIns="180000" rIns="180000" rtlCol="0" anchor="ctr"/>
          <a:lstStyle>
            <a:lvl1pPr marL="0" indent="0" algn="ctr">
              <a:buNone/>
              <a:defRPr sz="1600" i="1">
                <a:solidFill>
                  <a:schemeClr val="bg1"/>
                </a:solidFill>
                <a:latin typeface="+mn-lt"/>
                <a:cs typeface="Times New Roman" panose="02020603050405020304" pitchFamily="18" charset="0"/>
              </a:defRPr>
            </a:lvl1pPr>
          </a:lstStyle>
          <a:p>
            <a:pPr rtl="0"/>
            <a:r>
              <a:rPr lang="fr-FR" noProof="0"/>
              <a:t>Insérez ou glissez-déplacez votre photo</a:t>
            </a:r>
          </a:p>
        </p:txBody>
      </p:sp>
    </p:spTree>
    <p:extLst>
      <p:ext uri="{BB962C8B-B14F-4D97-AF65-F5344CB8AC3E}">
        <p14:creationId xmlns:p14="http://schemas.microsoft.com/office/powerpoint/2010/main" val="3762657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l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F82F76-1F28-4871-AA44-ADE3B29E465F}"/>
              </a:ext>
            </a:extLst>
          </p:cNvPr>
          <p:cNvSpPr/>
          <p:nvPr userDrawn="1"/>
        </p:nvSpPr>
        <p:spPr>
          <a:xfrm>
            <a:off x="1066800" y="1009665"/>
            <a:ext cx="7056969" cy="4847145"/>
          </a:xfrm>
          <a:prstGeom prst="rect">
            <a:avLst/>
          </a:prstGeom>
          <a:solidFill>
            <a:schemeClr val="bg1"/>
          </a:solidFill>
          <a:ln w="82550" cmpd="thickThin">
            <a:solidFill>
              <a:schemeClr val="bg1">
                <a:lumMod val="6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p:cNvSpPr>
            <a:spLocks noGrp="1"/>
          </p:cNvSpPr>
          <p:nvPr>
            <p:ph type="title" hasCustomPrompt="1"/>
          </p:nvPr>
        </p:nvSpPr>
        <p:spPr>
          <a:xfrm>
            <a:off x="8216900" y="982132"/>
            <a:ext cx="2679698" cy="1412725"/>
          </a:xfrm>
        </p:spPr>
        <p:txBody>
          <a:bodyPr rtlCol="0" anchor="t"/>
          <a:lstStyle>
            <a:lvl1pPr algn="r">
              <a:defRPr/>
            </a:lvl1pPr>
          </a:lstStyle>
          <a:p>
            <a:pPr rtl="0"/>
            <a:r>
              <a:rPr lang="fr-FR" noProof="0"/>
              <a:t>Cliquez sur titre</a:t>
            </a:r>
          </a:p>
        </p:txBody>
      </p:sp>
      <p:sp>
        <p:nvSpPr>
          <p:cNvPr id="4" name="Espace réservé à la date 3"/>
          <p:cNvSpPr>
            <a:spLocks noGrp="1"/>
          </p:cNvSpPr>
          <p:nvPr>
            <p:ph type="dt" sz="half" idx="10"/>
          </p:nvPr>
        </p:nvSpPr>
        <p:spPr/>
        <p:txBody>
          <a:bodyPr rtlCol="0"/>
          <a:lstStyle/>
          <a:p>
            <a:pPr rtl="0"/>
            <a:fld id="{867E1305-60FA-40A8-8F13-5AB3C90A1E7B}" type="datetime1">
              <a:rPr lang="fr-FR" noProof="0" smtClean="0"/>
              <a:t>02/11/2021</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330EA680-D336-4FF7-8B7A-9848BB0A1C32}" type="slidenum">
              <a:rPr lang="fr-FR" noProof="0" smtClean="0"/>
              <a:t>‹#›</a:t>
            </a:fld>
            <a:endParaRPr lang="fr-FR" noProof="0"/>
          </a:p>
        </p:txBody>
      </p:sp>
      <p:sp>
        <p:nvSpPr>
          <p:cNvPr id="11" name="Espace réservé à l’image 10">
            <a:extLst>
              <a:ext uri="{FF2B5EF4-FFF2-40B4-BE49-F238E27FC236}">
                <a16:creationId xmlns:a16="http://schemas.microsoft.com/office/drawing/2014/main" id="{087D12F9-00B3-48A4-8EFB-78ACCA9F99DC}"/>
              </a:ext>
            </a:extLst>
          </p:cNvPr>
          <p:cNvSpPr>
            <a:spLocks noGrp="1"/>
          </p:cNvSpPr>
          <p:nvPr>
            <p:ph type="pic" sz="quarter" idx="13" hasCustomPrompt="1"/>
          </p:nvPr>
        </p:nvSpPr>
        <p:spPr>
          <a:xfrm>
            <a:off x="5482052" y="1318687"/>
            <a:ext cx="2338493" cy="2881988"/>
          </a:xfrm>
          <a:solidFill>
            <a:schemeClr val="bg1">
              <a:lumMod val="95000"/>
            </a:schemeClr>
          </a:solidFill>
        </p:spPr>
        <p:txBody>
          <a:bodyPr rtlCol="0" anchor="ctr"/>
          <a:lstStyle>
            <a:lvl1pPr marL="0" indent="0" algn="ctr">
              <a:buNone/>
              <a:defRPr sz="1200" i="1"/>
            </a:lvl1pPr>
          </a:lstStyle>
          <a:p>
            <a:pPr rtl="0"/>
            <a:r>
              <a:rPr lang="fr-FR" noProof="0"/>
              <a:t>Images de construction</a:t>
            </a:r>
          </a:p>
        </p:txBody>
      </p:sp>
      <p:sp>
        <p:nvSpPr>
          <p:cNvPr id="12" name="Espace réservé à l’image 10">
            <a:extLst>
              <a:ext uri="{FF2B5EF4-FFF2-40B4-BE49-F238E27FC236}">
                <a16:creationId xmlns:a16="http://schemas.microsoft.com/office/drawing/2014/main" id="{242B44F9-2E79-4910-8D1A-CE37EF05242B}"/>
              </a:ext>
            </a:extLst>
          </p:cNvPr>
          <p:cNvSpPr>
            <a:spLocks noGrp="1"/>
          </p:cNvSpPr>
          <p:nvPr>
            <p:ph type="pic" sz="quarter" idx="14" hasCustomPrompt="1"/>
          </p:nvPr>
        </p:nvSpPr>
        <p:spPr>
          <a:xfrm>
            <a:off x="1374222" y="3128436"/>
            <a:ext cx="3974629" cy="2424639"/>
          </a:xfrm>
          <a:solidFill>
            <a:schemeClr val="bg1">
              <a:lumMod val="95000"/>
            </a:schemeClr>
          </a:solidFill>
        </p:spPr>
        <p:txBody>
          <a:bodyPr rtlCol="0"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fr-FR" noProof="0"/>
              <a:t> Images de travaux</a:t>
            </a:r>
          </a:p>
        </p:txBody>
      </p:sp>
      <p:sp>
        <p:nvSpPr>
          <p:cNvPr id="13" name="Espace réservé à l’image 10">
            <a:extLst>
              <a:ext uri="{FF2B5EF4-FFF2-40B4-BE49-F238E27FC236}">
                <a16:creationId xmlns:a16="http://schemas.microsoft.com/office/drawing/2014/main" id="{68412D06-1A64-446B-8E3E-026437ADFB5D}"/>
              </a:ext>
            </a:extLst>
          </p:cNvPr>
          <p:cNvSpPr>
            <a:spLocks noGrp="1"/>
          </p:cNvSpPr>
          <p:nvPr>
            <p:ph type="pic" sz="quarter" idx="15" hasCustomPrompt="1"/>
          </p:nvPr>
        </p:nvSpPr>
        <p:spPr>
          <a:xfrm>
            <a:off x="3600451" y="1318687"/>
            <a:ext cx="1748400" cy="1680173"/>
          </a:xfrm>
          <a:solidFill>
            <a:schemeClr val="bg1">
              <a:lumMod val="95000"/>
            </a:schemeClr>
          </a:solidFill>
        </p:spPr>
        <p:txBody>
          <a:bodyPr rtlCol="0"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fr-FR" noProof="0"/>
              <a:t>Moyen de transport</a:t>
            </a:r>
          </a:p>
        </p:txBody>
      </p:sp>
      <p:sp>
        <p:nvSpPr>
          <p:cNvPr id="14" name="Espace réservé à l’image 10">
            <a:extLst>
              <a:ext uri="{FF2B5EF4-FFF2-40B4-BE49-F238E27FC236}">
                <a16:creationId xmlns:a16="http://schemas.microsoft.com/office/drawing/2014/main" id="{3152ED43-82C8-44B9-8B8E-2C0C9CEB1F19}"/>
              </a:ext>
            </a:extLst>
          </p:cNvPr>
          <p:cNvSpPr>
            <a:spLocks noGrp="1"/>
          </p:cNvSpPr>
          <p:nvPr>
            <p:ph type="pic" sz="quarter" idx="16" hasCustomPrompt="1"/>
          </p:nvPr>
        </p:nvSpPr>
        <p:spPr>
          <a:xfrm>
            <a:off x="1374222" y="1318687"/>
            <a:ext cx="2093027" cy="1680173"/>
          </a:xfrm>
          <a:solidFill>
            <a:schemeClr val="bg1">
              <a:lumMod val="95000"/>
            </a:schemeClr>
          </a:solidFill>
        </p:spPr>
        <p:txBody>
          <a:bodyPr rtlCol="0" anchor="ctr"/>
          <a:lstStyle>
            <a:lvl1pPr marL="0" indent="0" algn="ctr">
              <a:buNone/>
              <a:defRPr sz="1200" i="1"/>
            </a:lvl1pPr>
          </a:lstStyle>
          <a:p>
            <a:pPr rtl="0"/>
            <a:r>
              <a:rPr lang="fr-FR" noProof="0"/>
              <a:t>Image de vêtements</a:t>
            </a:r>
          </a:p>
        </p:txBody>
      </p:sp>
      <p:sp>
        <p:nvSpPr>
          <p:cNvPr id="19" name="Espace réservé à l’image 10">
            <a:extLst>
              <a:ext uri="{FF2B5EF4-FFF2-40B4-BE49-F238E27FC236}">
                <a16:creationId xmlns:a16="http://schemas.microsoft.com/office/drawing/2014/main" id="{0BCC3DC8-BDE4-4B07-A8CA-0321A364356B}"/>
              </a:ext>
            </a:extLst>
          </p:cNvPr>
          <p:cNvSpPr>
            <a:spLocks noGrp="1"/>
          </p:cNvSpPr>
          <p:nvPr>
            <p:ph type="pic" sz="quarter" idx="17" hasCustomPrompt="1"/>
          </p:nvPr>
        </p:nvSpPr>
        <p:spPr>
          <a:xfrm>
            <a:off x="5482052" y="4333875"/>
            <a:ext cx="2338493" cy="1219200"/>
          </a:xfrm>
          <a:solidFill>
            <a:schemeClr val="bg1">
              <a:lumMod val="95000"/>
            </a:schemeClr>
          </a:solidFill>
        </p:spPr>
        <p:txBody>
          <a:bodyPr rtlCol="0"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fr-FR" noProof="0"/>
              <a:t>Images d’autres éléments que capturer l’ère</a:t>
            </a:r>
          </a:p>
        </p:txBody>
      </p:sp>
      <p:sp>
        <p:nvSpPr>
          <p:cNvPr id="21" name="Espace réservé au texte 20">
            <a:extLst>
              <a:ext uri="{FF2B5EF4-FFF2-40B4-BE49-F238E27FC236}">
                <a16:creationId xmlns:a16="http://schemas.microsoft.com/office/drawing/2014/main" id="{2E769B50-B286-4700-AFD4-EFDA8F2FBA04}"/>
              </a:ext>
            </a:extLst>
          </p:cNvPr>
          <p:cNvSpPr>
            <a:spLocks noGrp="1"/>
          </p:cNvSpPr>
          <p:nvPr>
            <p:ph type="body" sz="quarter" idx="18" hasCustomPrompt="1"/>
          </p:nvPr>
        </p:nvSpPr>
        <p:spPr>
          <a:xfrm>
            <a:off x="8216900" y="2507046"/>
            <a:ext cx="2679698" cy="3349763"/>
          </a:xfrm>
        </p:spPr>
        <p:txBody>
          <a:bodyPr rtlCol="0"/>
          <a:lstStyle>
            <a:lvl1pPr marL="0" indent="0" algn="r">
              <a:buNone/>
              <a:defRPr/>
            </a:lvl1pPr>
            <a:lvl2pPr marL="457200" indent="0" algn="r">
              <a:buNone/>
              <a:defRPr/>
            </a:lvl2pPr>
            <a:lvl3pPr marL="914400" indent="0" algn="r">
              <a:buNone/>
              <a:defRPr/>
            </a:lvl3pPr>
            <a:lvl4pPr marL="1371600" indent="0" algn="r">
              <a:buNone/>
              <a:defRPr/>
            </a:lvl4pPr>
            <a:lvl5pPr marL="1828800" indent="0" algn="r">
              <a:buNone/>
              <a:defRPr/>
            </a:lvl5pPr>
          </a:lstStyle>
          <a:p>
            <a:pPr lvl="0" rtl="0"/>
            <a:r>
              <a:rPr lang="fr-FR" noProof="0"/>
              <a:t>En-tête secondaire</a:t>
            </a:r>
          </a:p>
        </p:txBody>
      </p:sp>
    </p:spTree>
    <p:extLst>
      <p:ext uri="{BB962C8B-B14F-4D97-AF65-F5344CB8AC3E}">
        <p14:creationId xmlns:p14="http://schemas.microsoft.com/office/powerpoint/2010/main" val="4260075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nd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3CE66FB-7564-43B1-9A0A-6594394A243B}"/>
              </a:ext>
            </a:extLst>
          </p:cNvPr>
          <p:cNvSpPr/>
          <p:nvPr userDrawn="1"/>
        </p:nvSpPr>
        <p:spPr>
          <a:xfrm>
            <a:off x="476250" y="476250"/>
            <a:ext cx="11239500" cy="59245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Espace réservé à l’image 10">
            <a:extLst>
              <a:ext uri="{FF2B5EF4-FFF2-40B4-BE49-F238E27FC236}">
                <a16:creationId xmlns:a16="http://schemas.microsoft.com/office/drawing/2014/main" id="{D335E96D-A567-4898-B2BA-3B8C2F40BA6E}"/>
              </a:ext>
            </a:extLst>
          </p:cNvPr>
          <p:cNvSpPr>
            <a:spLocks noGrp="1"/>
          </p:cNvSpPr>
          <p:nvPr>
            <p:ph type="pic" sz="quarter" idx="10" hasCustomPrompt="1"/>
          </p:nvPr>
        </p:nvSpPr>
        <p:spPr>
          <a:xfrm>
            <a:off x="552000" y="567000"/>
            <a:ext cx="11088000" cy="5724000"/>
          </a:xfrm>
          <a:solidFill>
            <a:schemeClr val="bg1">
              <a:lumMod val="95000"/>
            </a:schemeClr>
          </a:solidFill>
        </p:spPr>
        <p:txBody>
          <a:bodyPr rtlCol="0" anchor="ctr"/>
          <a:lstStyle>
            <a:lvl1pPr marL="0" indent="0" algn="ctr">
              <a:buNone/>
              <a:defRPr sz="1600" i="1">
                <a:solidFill>
                  <a:schemeClr val="tx1">
                    <a:lumMod val="85000"/>
                    <a:lumOff val="15000"/>
                  </a:schemeClr>
                </a:solidFill>
              </a:defRPr>
            </a:lvl1pPr>
          </a:lstStyle>
          <a:p>
            <a:pPr rtl="0"/>
            <a:r>
              <a:rPr lang="fr-FR" noProof="0"/>
              <a:t>Insérez une image à partir de l’ère iconique.</a:t>
            </a:r>
          </a:p>
        </p:txBody>
      </p:sp>
      <p:sp>
        <p:nvSpPr>
          <p:cNvPr id="2" name="Titre 1"/>
          <p:cNvSpPr>
            <a:spLocks noGrp="1"/>
          </p:cNvSpPr>
          <p:nvPr>
            <p:ph type="title"/>
          </p:nvPr>
        </p:nvSpPr>
        <p:spPr>
          <a:xfrm>
            <a:off x="1295402" y="692939"/>
            <a:ext cx="9601196" cy="751418"/>
          </a:xfrm>
        </p:spPr>
        <p:txBody>
          <a:bodyPr rtlCol="0"/>
          <a:lstStyle/>
          <a:p>
            <a:pPr rtl="0"/>
            <a:r>
              <a:rPr lang="fr-FR" noProof="0"/>
              <a:t>Modifiez le style du titre</a:t>
            </a:r>
          </a:p>
        </p:txBody>
      </p:sp>
      <p:pic>
        <p:nvPicPr>
          <p:cNvPr id="7" name="Image 6" descr="HD-PanelContent-GrommetsCombined.png">
            <a:extLst>
              <a:ext uri="{FF2B5EF4-FFF2-40B4-BE49-F238E27FC236}">
                <a16:creationId xmlns:a16="http://schemas.microsoft.com/office/drawing/2014/main" id="{EE5D561D-B993-4D57-A306-77777AD90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8661" y="631069"/>
            <a:ext cx="240481" cy="238041"/>
          </a:xfrm>
          <a:prstGeom prst="ellipse">
            <a:avLst/>
          </a:prstGeom>
          <a:effectLst>
            <a:outerShdw blurRad="12700" dir="2700000" sx="102000" sy="102000" algn="tl" rotWithShape="0">
              <a:prstClr val="black">
                <a:alpha val="40000"/>
              </a:prstClr>
            </a:outerShdw>
          </a:effectLst>
        </p:spPr>
      </p:pic>
      <p:pic>
        <p:nvPicPr>
          <p:cNvPr id="8" name="Image 7" descr="HD-PanelContent-GrommetsCombined.png">
            <a:extLst>
              <a:ext uri="{FF2B5EF4-FFF2-40B4-BE49-F238E27FC236}">
                <a16:creationId xmlns:a16="http://schemas.microsoft.com/office/drawing/2014/main" id="{56E46F13-579D-42C5-8CB9-411911275FA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22858" y="631069"/>
            <a:ext cx="240481" cy="238041"/>
          </a:xfrm>
          <a:prstGeom prst="ellipse">
            <a:avLst/>
          </a:prstGeom>
          <a:effectLst>
            <a:outerShdw blurRad="12700" dir="2700000" sx="102000" sy="102000" algn="tl" rotWithShape="0">
              <a:prstClr val="black">
                <a:alpha val="40000"/>
              </a:prstClr>
            </a:outerShdw>
          </a:effectLst>
        </p:spPr>
      </p:pic>
      <p:pic>
        <p:nvPicPr>
          <p:cNvPr id="9" name="Image 8" descr="HD-PanelContent-GrommetsCombined.png">
            <a:extLst>
              <a:ext uri="{FF2B5EF4-FFF2-40B4-BE49-F238E27FC236}">
                <a16:creationId xmlns:a16="http://schemas.microsoft.com/office/drawing/2014/main" id="{E055F617-AE0E-412B-BD58-B6C6F1E57E2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8661" y="5996029"/>
            <a:ext cx="240481" cy="238041"/>
          </a:xfrm>
          <a:prstGeom prst="ellipse">
            <a:avLst/>
          </a:prstGeom>
          <a:effectLst>
            <a:outerShdw blurRad="12700" dir="2700000" sx="102000" sy="102000" algn="tl" rotWithShape="0">
              <a:prstClr val="black">
                <a:alpha val="40000"/>
              </a:prstClr>
            </a:outerShdw>
          </a:effectLst>
        </p:spPr>
      </p:pic>
      <p:pic>
        <p:nvPicPr>
          <p:cNvPr id="10" name="Image 9" descr="HD-PanelContent-GrommetsCombined.png">
            <a:extLst>
              <a:ext uri="{FF2B5EF4-FFF2-40B4-BE49-F238E27FC236}">
                <a16:creationId xmlns:a16="http://schemas.microsoft.com/office/drawing/2014/main" id="{E6A3ABD2-1E11-490E-83ED-21CCB187892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22858" y="5996029"/>
            <a:ext cx="240481" cy="238041"/>
          </a:xfrm>
          <a:prstGeom prst="ellipse">
            <a:avLst/>
          </a:prstGeom>
          <a:effectLst>
            <a:outerShdw blurRad="12700" dir="2700000" sx="102000" sy="102000" algn="tl" rotWithShape="0">
              <a:prstClr val="black">
                <a:alpha val="40000"/>
              </a:prstClr>
            </a:outerShdw>
          </a:effectLst>
        </p:spPr>
      </p:pic>
    </p:spTree>
    <p:extLst>
      <p:ext uri="{BB962C8B-B14F-4D97-AF65-F5344CB8AC3E}">
        <p14:creationId xmlns:p14="http://schemas.microsoft.com/office/powerpoint/2010/main" val="2818287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contenu + droite">
    <p:spTree>
      <p:nvGrpSpPr>
        <p:cNvPr id="1" name=""/>
        <p:cNvGrpSpPr/>
        <p:nvPr/>
      </p:nvGrpSpPr>
      <p:grpSpPr>
        <a:xfrm>
          <a:off x="0" y="0"/>
          <a:ext cx="0" cy="0"/>
          <a:chOff x="0" y="0"/>
          <a:chExt cx="0" cy="0"/>
        </a:xfrm>
      </p:grpSpPr>
      <p:cxnSp>
        <p:nvCxnSpPr>
          <p:cNvPr id="8" name="Connecteur droit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re 1"/>
          <p:cNvSpPr>
            <a:spLocks noGrp="1"/>
          </p:cNvSpPr>
          <p:nvPr>
            <p:ph type="title" hasCustomPrompt="1"/>
          </p:nvPr>
        </p:nvSpPr>
        <p:spPr>
          <a:xfrm>
            <a:off x="1295403" y="982132"/>
            <a:ext cx="3580380" cy="1303867"/>
          </a:xfrm>
        </p:spPr>
        <p:txBody>
          <a:bodyPr rtlCol="0"/>
          <a:lstStyle>
            <a:lvl1pPr algn="l">
              <a:defRPr/>
            </a:lvl1pPr>
          </a:lstStyle>
          <a:p>
            <a:pPr rtl="0"/>
            <a:r>
              <a:rPr lang="fr-FR" noProof="0"/>
              <a:t>Cliquez pour modifier le titre</a:t>
            </a:r>
          </a:p>
        </p:txBody>
      </p:sp>
      <p:sp>
        <p:nvSpPr>
          <p:cNvPr id="3" name="Espace réservé du contenu 2"/>
          <p:cNvSpPr>
            <a:spLocks noGrp="1"/>
          </p:cNvSpPr>
          <p:nvPr>
            <p:ph sz="half" idx="1" hasCustomPrompt="1"/>
          </p:nvPr>
        </p:nvSpPr>
        <p:spPr>
          <a:xfrm>
            <a:off x="1295401" y="2560320"/>
            <a:ext cx="3580381" cy="3310128"/>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à la date 4"/>
          <p:cNvSpPr>
            <a:spLocks noGrp="1"/>
          </p:cNvSpPr>
          <p:nvPr>
            <p:ph type="dt" sz="half" idx="10"/>
          </p:nvPr>
        </p:nvSpPr>
        <p:spPr/>
        <p:txBody>
          <a:bodyPr rtlCol="0"/>
          <a:lstStyle/>
          <a:p>
            <a:pPr rtl="0"/>
            <a:fld id="{B43353AC-D2CE-457E-8A01-70ED8633AE76}" type="datetime1">
              <a:rPr lang="fr-FR" noProof="0" smtClean="0"/>
              <a:t>02/11/2021</a:t>
            </a:fld>
            <a:endParaRPr lang="fr-FR" noProof="0"/>
          </a:p>
        </p:txBody>
      </p:sp>
      <p:sp>
        <p:nvSpPr>
          <p:cNvPr id="6" name="Espace réservé a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330EA680-D336-4FF7-8B7A-9848BB0A1C32}" type="slidenum">
              <a:rPr lang="fr-FR" noProof="0" smtClean="0"/>
              <a:t>‹#›</a:t>
            </a:fld>
            <a:endParaRPr lang="fr-FR" noProof="0"/>
          </a:p>
        </p:txBody>
      </p:sp>
      <p:sp>
        <p:nvSpPr>
          <p:cNvPr id="10" name="Parallélogramme 9">
            <a:extLst>
              <a:ext uri="{FF2B5EF4-FFF2-40B4-BE49-F238E27FC236}">
                <a16:creationId xmlns:a16="http://schemas.microsoft.com/office/drawing/2014/main" id="{9C4F6082-2952-43DC-9B9C-74C88B262CE9}"/>
              </a:ext>
            </a:extLst>
          </p:cNvPr>
          <p:cNvSpPr/>
          <p:nvPr userDrawn="1"/>
        </p:nvSpPr>
        <p:spPr>
          <a:xfrm rot="5400000">
            <a:off x="6801681" y="1316976"/>
            <a:ext cx="4037344" cy="5975391"/>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Rectangle : Coins arrondis 10">
            <a:extLst>
              <a:ext uri="{FF2B5EF4-FFF2-40B4-BE49-F238E27FC236}">
                <a16:creationId xmlns:a16="http://schemas.microsoft.com/office/drawing/2014/main" id="{67618976-780E-4131-85CD-66F013F5ACDE}"/>
              </a:ext>
            </a:extLst>
          </p:cNvPr>
          <p:cNvSpPr/>
          <p:nvPr userDrawn="1"/>
        </p:nvSpPr>
        <p:spPr>
          <a:xfrm rot="-120000">
            <a:off x="5372113" y="869568"/>
            <a:ext cx="5703690" cy="4902845"/>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2" name="Espace réservé à l’image 17">
            <a:extLst>
              <a:ext uri="{FF2B5EF4-FFF2-40B4-BE49-F238E27FC236}">
                <a16:creationId xmlns:a16="http://schemas.microsoft.com/office/drawing/2014/main" id="{01E4A9BC-C863-435A-8A18-508AE86DCBB7}"/>
              </a:ext>
            </a:extLst>
          </p:cNvPr>
          <p:cNvSpPr>
            <a:spLocks noGrp="1"/>
          </p:cNvSpPr>
          <p:nvPr>
            <p:ph type="pic" sz="quarter" idx="14" hasCustomPrompt="1"/>
          </p:nvPr>
        </p:nvSpPr>
        <p:spPr>
          <a:xfrm rot="-120000" flipH="1">
            <a:off x="5584031" y="1077708"/>
            <a:ext cx="5279854" cy="4486565"/>
          </a:xfrm>
          <a:solidFill>
            <a:schemeClr val="tx1">
              <a:lumMod val="75000"/>
              <a:lumOff val="25000"/>
            </a:schemeClr>
          </a:solidFill>
          <a:effectLst>
            <a:innerShdw blurRad="25400" dist="12700" dir="13500000">
              <a:prstClr val="black">
                <a:alpha val="16000"/>
              </a:prstClr>
            </a:innerShdw>
          </a:effectLst>
        </p:spPr>
        <p:txBody>
          <a:bodyPr lIns="180000" rIns="180000" rtlCol="0" anchor="ctr"/>
          <a:lstStyle>
            <a:lvl1pPr marL="0" indent="0" algn="ctr">
              <a:buNone/>
              <a:defRPr sz="1600" i="1">
                <a:solidFill>
                  <a:schemeClr val="bg1"/>
                </a:solidFill>
                <a:latin typeface="+mn-lt"/>
                <a:cs typeface="Times New Roman" panose="02020603050405020304" pitchFamily="18" charset="0"/>
              </a:defRPr>
            </a:lvl1pPr>
          </a:lstStyle>
          <a:p>
            <a:pPr rtl="0"/>
            <a:r>
              <a:rPr lang="fr-FR" noProof="0"/>
              <a:t>Insérez ou glissez-déplacez votre photo</a:t>
            </a:r>
          </a:p>
        </p:txBody>
      </p:sp>
    </p:spTree>
    <p:extLst>
      <p:ext uri="{BB962C8B-B14F-4D97-AF65-F5344CB8AC3E}">
        <p14:creationId xmlns:p14="http://schemas.microsoft.com/office/powerpoint/2010/main" val="168386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re + contenu Alt">
    <p:spTree>
      <p:nvGrpSpPr>
        <p:cNvPr id="1" name=""/>
        <p:cNvGrpSpPr/>
        <p:nvPr/>
      </p:nvGrpSpPr>
      <p:grpSpPr>
        <a:xfrm>
          <a:off x="0" y="0"/>
          <a:ext cx="0" cy="0"/>
          <a:chOff x="0" y="0"/>
          <a:chExt cx="0" cy="0"/>
        </a:xfrm>
      </p:grpSpPr>
      <p:pic>
        <p:nvPicPr>
          <p:cNvPr id="9" name="Image 8" descr="HD-PanelContent-GrommetsCombined.png">
            <a:extLst>
              <a:ext uri="{FF2B5EF4-FFF2-40B4-BE49-F238E27FC236}">
                <a16:creationId xmlns:a16="http://schemas.microsoft.com/office/drawing/2014/main" id="{7BD0150C-9F76-4D95-80BF-675693B48FA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cxnSp>
        <p:nvCxnSpPr>
          <p:cNvPr id="7" name="Connecteur droit 6"/>
          <p:cNvCxnSpPr>
            <a:cxnSpLocks/>
          </p:cNvCxnSpPr>
          <p:nvPr/>
        </p:nvCxnSpPr>
        <p:spPr>
          <a:xfrm>
            <a:off x="1295401" y="2421466"/>
            <a:ext cx="4669665"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re 1"/>
          <p:cNvSpPr>
            <a:spLocks noGrp="1"/>
          </p:cNvSpPr>
          <p:nvPr>
            <p:ph type="title" hasCustomPrompt="1"/>
          </p:nvPr>
        </p:nvSpPr>
        <p:spPr>
          <a:xfrm>
            <a:off x="1295402" y="982132"/>
            <a:ext cx="4669664" cy="1303867"/>
          </a:xfrm>
        </p:spPr>
        <p:txBody>
          <a:bodyPr rtlCol="0"/>
          <a:lstStyle/>
          <a:p>
            <a:pPr rtl="0"/>
            <a:r>
              <a:rPr lang="fr-FR" noProof="0"/>
              <a:t>Cliquez pour modifier le titre</a:t>
            </a:r>
          </a:p>
        </p:txBody>
      </p:sp>
      <p:sp>
        <p:nvSpPr>
          <p:cNvPr id="3" name="Espace réservé du contenu 2"/>
          <p:cNvSpPr>
            <a:spLocks noGrp="1"/>
          </p:cNvSpPr>
          <p:nvPr>
            <p:ph idx="1" hasCustomPrompt="1"/>
          </p:nvPr>
        </p:nvSpPr>
        <p:spPr>
          <a:xfrm>
            <a:off x="1295401" y="2556932"/>
            <a:ext cx="4669666" cy="3318936"/>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p:txBody>
          <a:bodyPr rtlCol="0"/>
          <a:lstStyle/>
          <a:p>
            <a:pPr rtl="0"/>
            <a:fld id="{E24BCF21-B082-4FBD-956E-ABF245732A3F}" type="datetime1">
              <a:rPr lang="fr-FR" noProof="0" smtClean="0"/>
              <a:t>02/11/2021</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330EA680-D336-4FF7-8B7A-9848BB0A1C32}" type="slidenum">
              <a:rPr lang="fr-FR" noProof="0" smtClean="0"/>
              <a:t>‹#›</a:t>
            </a:fld>
            <a:endParaRPr lang="fr-FR" noProof="0"/>
          </a:p>
        </p:txBody>
      </p:sp>
      <p:sp>
        <p:nvSpPr>
          <p:cNvPr id="11" name="Espace réservé du contenu 2">
            <a:extLst>
              <a:ext uri="{FF2B5EF4-FFF2-40B4-BE49-F238E27FC236}">
                <a16:creationId xmlns:a16="http://schemas.microsoft.com/office/drawing/2014/main" id="{68FEA8B0-7C15-481C-885B-E54C78BC32E7}"/>
              </a:ext>
            </a:extLst>
          </p:cNvPr>
          <p:cNvSpPr>
            <a:spLocks noGrp="1"/>
          </p:cNvSpPr>
          <p:nvPr>
            <p:ph idx="13" hasCustomPrompt="1"/>
          </p:nvPr>
        </p:nvSpPr>
        <p:spPr>
          <a:xfrm>
            <a:off x="6226935" y="982132"/>
            <a:ext cx="4669666" cy="412658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4" name="Espace réservé au texte 13">
            <a:extLst>
              <a:ext uri="{FF2B5EF4-FFF2-40B4-BE49-F238E27FC236}">
                <a16:creationId xmlns:a16="http://schemas.microsoft.com/office/drawing/2014/main" id="{8DCEB7F9-6056-41AE-93D6-C5D4C94C8F50}"/>
              </a:ext>
            </a:extLst>
          </p:cNvPr>
          <p:cNvSpPr>
            <a:spLocks noGrp="1"/>
          </p:cNvSpPr>
          <p:nvPr>
            <p:ph type="body" sz="quarter" idx="14" hasCustomPrompt="1"/>
          </p:nvPr>
        </p:nvSpPr>
        <p:spPr>
          <a:xfrm rot="21043309">
            <a:off x="8122162" y="5338536"/>
            <a:ext cx="2746356" cy="425315"/>
          </a:xfrm>
        </p:spPr>
        <p:txBody>
          <a:bodyPr rtlCol="0"/>
          <a:lstStyle>
            <a:lvl1pPr marL="0" indent="0" algn="r">
              <a:buNone/>
              <a:defRPr i="0">
                <a:latin typeface="Lucida Handwriting" panose="03010101010101010101" pitchFamily="66" charset="0"/>
              </a:defRPr>
            </a:lvl1pPr>
            <a:lvl2pPr marL="457200" indent="0">
              <a:buNone/>
              <a:defRPr/>
            </a:lvl2pPr>
            <a:lvl3pPr marL="914400" indent="0">
              <a:buNone/>
              <a:defRPr/>
            </a:lvl3pPr>
            <a:lvl4pPr marL="1371600" indent="0">
              <a:buNone/>
              <a:defRPr/>
            </a:lvl4pPr>
            <a:lvl5pPr marL="1828800" indent="0">
              <a:buNone/>
              <a:defRPr/>
            </a:lvl5pPr>
          </a:lstStyle>
          <a:p>
            <a:pPr lvl="0" rtl="0"/>
            <a:r>
              <a:rPr lang="fr-FR" noProof="0"/>
              <a:t>Nouvelle génération XYZ</a:t>
            </a:r>
          </a:p>
        </p:txBody>
      </p:sp>
    </p:spTree>
    <p:extLst>
      <p:ext uri="{BB962C8B-B14F-4D97-AF65-F5344CB8AC3E}">
        <p14:creationId xmlns:p14="http://schemas.microsoft.com/office/powerpoint/2010/main" val="145577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ois Points">
    <p:spTree>
      <p:nvGrpSpPr>
        <p:cNvPr id="1" name=""/>
        <p:cNvGrpSpPr/>
        <p:nvPr/>
      </p:nvGrpSpPr>
      <p:grpSpPr>
        <a:xfrm>
          <a:off x="0" y="0"/>
          <a:ext cx="0" cy="0"/>
          <a:chOff x="0" y="0"/>
          <a:chExt cx="0" cy="0"/>
        </a:xfrm>
      </p:grpSpPr>
      <p:sp>
        <p:nvSpPr>
          <p:cNvPr id="2" name="Titre 1"/>
          <p:cNvSpPr>
            <a:spLocks noGrp="1"/>
          </p:cNvSpPr>
          <p:nvPr>
            <p:ph type="title"/>
          </p:nvPr>
        </p:nvSpPr>
        <p:spPr>
          <a:xfrm>
            <a:off x="1295400" y="979709"/>
            <a:ext cx="9601197" cy="1822514"/>
          </a:xfrm>
        </p:spPr>
        <p:txBody>
          <a:bodyPr rtlCol="0" anchor="b">
            <a:normAutofit/>
          </a:bodyPr>
          <a:lstStyle>
            <a:lvl1pPr algn="ctr">
              <a:defRPr sz="44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1295400" y="3073155"/>
            <a:ext cx="9601197" cy="520392"/>
          </a:xfrm>
        </p:spPr>
        <p:txBody>
          <a:bodyPr rtlCol="0"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à la date 3"/>
          <p:cNvSpPr>
            <a:spLocks noGrp="1"/>
          </p:cNvSpPr>
          <p:nvPr>
            <p:ph type="dt" sz="half" idx="10"/>
          </p:nvPr>
        </p:nvSpPr>
        <p:spPr/>
        <p:txBody>
          <a:bodyPr rtlCol="0"/>
          <a:lstStyle/>
          <a:p>
            <a:pPr rtl="0"/>
            <a:fld id="{660149E4-2B13-4284-84E8-7DACB8253D68}" type="datetime1">
              <a:rPr lang="fr-FR" noProof="0" smtClean="0"/>
              <a:t>02/11/2021</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330EA680-D336-4FF7-8B7A-9848BB0A1C32}" type="slidenum">
              <a:rPr lang="fr-FR" noProof="0" smtClean="0"/>
              <a:t>‹#›</a:t>
            </a:fld>
            <a:endParaRPr lang="fr-FR" noProof="0"/>
          </a:p>
        </p:txBody>
      </p:sp>
      <p:cxnSp>
        <p:nvCxnSpPr>
          <p:cNvPr id="16" name="Connecteur droit 15"/>
          <p:cNvCxnSpPr/>
          <p:nvPr/>
        </p:nvCxnSpPr>
        <p:spPr>
          <a:xfrm>
            <a:off x="1296884" y="2937688"/>
            <a:ext cx="960120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Espace réservé du contenu 2">
            <a:extLst>
              <a:ext uri="{FF2B5EF4-FFF2-40B4-BE49-F238E27FC236}">
                <a16:creationId xmlns:a16="http://schemas.microsoft.com/office/drawing/2014/main" id="{4202A890-9091-4399-80AF-8AF212A1ED43}"/>
              </a:ext>
            </a:extLst>
          </p:cNvPr>
          <p:cNvSpPr>
            <a:spLocks noGrp="1"/>
          </p:cNvSpPr>
          <p:nvPr>
            <p:ph idx="13" hasCustomPrompt="1"/>
          </p:nvPr>
        </p:nvSpPr>
        <p:spPr>
          <a:xfrm>
            <a:off x="1295401" y="3864479"/>
            <a:ext cx="2952000" cy="1109133"/>
          </a:xfrm>
          <a:ln w="44450" cap="sq" cmpd="thinThick">
            <a:solidFill>
              <a:schemeClr val="accent1"/>
            </a:solidFill>
            <a:miter lim="800000"/>
          </a:ln>
        </p:spPr>
        <p:txBody>
          <a:bodyPr rtlCol="0" anchor="ctr"/>
          <a:lstStyle>
            <a:lvl1pPr marL="0" indent="0" algn="ctr">
              <a:buNone/>
              <a:defRPr/>
            </a:lvl1pPr>
            <a:lvl2pPr marL="457200" indent="0" algn="ctr">
              <a:buNone/>
              <a:defRPr/>
            </a:lvl2pPr>
            <a:lvl3pPr marL="914400" indent="0" algn="ctr">
              <a:buNone/>
              <a:defRPr/>
            </a:lvl3pPr>
          </a:lstStyle>
          <a:p>
            <a:pPr lvl="0" rtl="0"/>
            <a:r>
              <a:rPr lang="fr-FR" noProof="0"/>
              <a:t>Description</a:t>
            </a:r>
          </a:p>
        </p:txBody>
      </p:sp>
      <p:sp>
        <p:nvSpPr>
          <p:cNvPr id="9" name="Espace réservé du contenu 2">
            <a:extLst>
              <a:ext uri="{FF2B5EF4-FFF2-40B4-BE49-F238E27FC236}">
                <a16:creationId xmlns:a16="http://schemas.microsoft.com/office/drawing/2014/main" id="{F1661F6C-2BB1-41AF-BF4C-144E940F7B25}"/>
              </a:ext>
            </a:extLst>
          </p:cNvPr>
          <p:cNvSpPr>
            <a:spLocks noGrp="1"/>
          </p:cNvSpPr>
          <p:nvPr>
            <p:ph idx="14" hasCustomPrompt="1"/>
          </p:nvPr>
        </p:nvSpPr>
        <p:spPr>
          <a:xfrm>
            <a:off x="4620000" y="3864479"/>
            <a:ext cx="2952000" cy="1109133"/>
          </a:xfrm>
          <a:ln w="44450" cap="sq" cmpd="thinThick">
            <a:solidFill>
              <a:schemeClr val="accent3"/>
            </a:solidFill>
            <a:miter lim="800000"/>
          </a:ln>
        </p:spPr>
        <p:txBody>
          <a:bodyPr rtlCol="0" anchor="ctr"/>
          <a:lstStyle>
            <a:lvl1pPr marL="0" indent="0" algn="ctr">
              <a:buNone/>
              <a:defRPr/>
            </a:lvl1pPr>
            <a:lvl2pPr marL="457200" indent="0" algn="ctr">
              <a:buNone/>
              <a:defRPr/>
            </a:lvl2pPr>
            <a:lvl3pPr marL="914400" indent="0" algn="ctr">
              <a:buNone/>
              <a:defRPr/>
            </a:lvl3pPr>
          </a:lstStyle>
          <a:p>
            <a:pPr lvl="0" rtl="0"/>
            <a:r>
              <a:rPr lang="fr-FR" noProof="0"/>
              <a:t>Description</a:t>
            </a:r>
          </a:p>
        </p:txBody>
      </p:sp>
      <p:sp>
        <p:nvSpPr>
          <p:cNvPr id="10" name="Espace réservé du contenu 2">
            <a:extLst>
              <a:ext uri="{FF2B5EF4-FFF2-40B4-BE49-F238E27FC236}">
                <a16:creationId xmlns:a16="http://schemas.microsoft.com/office/drawing/2014/main" id="{3AFB258B-8362-4F6C-94EF-7C1F32CEBF2D}"/>
              </a:ext>
            </a:extLst>
          </p:cNvPr>
          <p:cNvSpPr>
            <a:spLocks noGrp="1"/>
          </p:cNvSpPr>
          <p:nvPr>
            <p:ph idx="15" hasCustomPrompt="1"/>
          </p:nvPr>
        </p:nvSpPr>
        <p:spPr>
          <a:xfrm>
            <a:off x="7944598" y="3864479"/>
            <a:ext cx="2952000" cy="1109133"/>
          </a:xfrm>
          <a:ln w="44450" cap="sq" cmpd="thinThick">
            <a:solidFill>
              <a:schemeClr val="accent2"/>
            </a:solidFill>
            <a:miter lim="800000"/>
          </a:ln>
        </p:spPr>
        <p:txBody>
          <a:bodyPr rtlCol="0" anchor="ctr"/>
          <a:lstStyle>
            <a:lvl1pPr marL="0" indent="0" algn="ctr">
              <a:buNone/>
              <a:defRPr/>
            </a:lvl1pPr>
            <a:lvl2pPr marL="457200" indent="0" algn="ctr">
              <a:buNone/>
              <a:defRPr/>
            </a:lvl2pPr>
            <a:lvl3pPr marL="914400" indent="0" algn="ctr">
              <a:buNone/>
              <a:defRPr/>
            </a:lvl3pPr>
          </a:lstStyle>
          <a:p>
            <a:pPr lvl="0" rtl="0"/>
            <a:r>
              <a:rPr lang="fr-FR" noProof="0"/>
              <a:t>Description</a:t>
            </a:r>
          </a:p>
        </p:txBody>
      </p:sp>
    </p:spTree>
    <p:extLst>
      <p:ext uri="{BB962C8B-B14F-4D97-AF65-F5344CB8AC3E}">
        <p14:creationId xmlns:p14="http://schemas.microsoft.com/office/powerpoint/2010/main" val="3672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Image 6" descr="HD-PanelContent-GrommetsCombined.png"/>
          <p:cNvPicPr>
            <a:picLocks noChangeAspect="1"/>
          </p:cNvPicPr>
          <p:nvPr/>
        </p:nvPicPr>
        <p:blipFill>
          <a:blip r:embed="rId18">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Espace réservé au titre 1"/>
          <p:cNvSpPr>
            <a:spLocks noGrp="1"/>
          </p:cNvSpPr>
          <p:nvPr>
            <p:ph type="title"/>
          </p:nvPr>
        </p:nvSpPr>
        <p:spPr>
          <a:xfrm>
            <a:off x="1295402" y="982132"/>
            <a:ext cx="9601196" cy="1303867"/>
          </a:xfrm>
          <a:prstGeom prst="rect">
            <a:avLst/>
          </a:prstGeom>
          <a:effectLst/>
        </p:spPr>
        <p:txBody>
          <a:bodyPr vert="horz" lIns="91440" tIns="45720" rIns="91440" bIns="45720" rtlCol="0" anchor="ctr">
            <a:noAutofit/>
          </a:bodyPr>
          <a:lstStyle/>
          <a:p>
            <a:pPr rtl="0"/>
            <a:r>
              <a:rPr lang="fr-FR" noProof="0"/>
              <a:t>Modifiez le style du titre</a:t>
            </a:r>
          </a:p>
        </p:txBody>
      </p:sp>
      <p:sp>
        <p:nvSpPr>
          <p:cNvPr id="3" name="Espace réservé du texte 2"/>
          <p:cNvSpPr>
            <a:spLocks noGrp="1"/>
          </p:cNvSpPr>
          <p:nvPr>
            <p:ph type="body" idx="1"/>
          </p:nvPr>
        </p:nvSpPr>
        <p:spPr>
          <a:xfrm>
            <a:off x="1295401" y="2556932"/>
            <a:ext cx="9601196" cy="3318936"/>
          </a:xfrm>
          <a:prstGeom prst="rect">
            <a:avLst/>
          </a:prstGeom>
        </p:spPr>
        <p:txBody>
          <a:bodyPr vert="horz" lIns="91440" tIns="45720" rIns="91440" bIns="45720" rtlCol="0" anchor="t">
            <a:no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572CF8A2-B499-487A-A339-B09248156FFF}" type="datetime1">
              <a:rPr lang="fr-FR" noProof="0" smtClean="0"/>
              <a:t>02/11/2021</a:t>
            </a:fld>
            <a:endParaRPr lang="fr-FR" noProof="0" dirty="0"/>
          </a:p>
        </p:txBody>
      </p:sp>
      <p:sp>
        <p:nvSpPr>
          <p:cNvPr id="5" name="Espace réservé du pied de page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fr-FR" noProof="0"/>
          </a:p>
        </p:txBody>
      </p:sp>
      <p:sp>
        <p:nvSpPr>
          <p:cNvPr id="6" name="Espace réservé au numéro de diapositive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330EA680-D336-4FF7-8B7A-9848BB0A1C32}" type="slidenum">
              <a:rPr lang="fr-FR" noProof="0" smtClean="0"/>
              <a:t>‹#›</a:t>
            </a:fld>
            <a:endParaRPr lang="fr-FR" noProof="0"/>
          </a:p>
        </p:txBody>
      </p:sp>
    </p:spTree>
    <p:extLst>
      <p:ext uri="{BB962C8B-B14F-4D97-AF65-F5344CB8AC3E}">
        <p14:creationId xmlns:p14="http://schemas.microsoft.com/office/powerpoint/2010/main" val="543425805"/>
      </p:ext>
    </p:extLst>
  </p:cSld>
  <p:clrMap bg1="lt1" tx1="dk1" bg2="lt2" tx2="dk2" accent1="accent1" accent2="accent2" accent3="accent3" accent4="accent4" accent5="accent5" accent6="accent6" hlink="hlink" folHlink="folHlink"/>
  <p:sldLayoutIdLst>
    <p:sldLayoutId id="2147484169" r:id="rId1"/>
    <p:sldLayoutId id="2147484170" r:id="rId2"/>
    <p:sldLayoutId id="2147484186" r:id="rId3"/>
    <p:sldLayoutId id="2147484187" r:id="rId4"/>
    <p:sldLayoutId id="2147484188" r:id="rId5"/>
    <p:sldLayoutId id="2147484189" r:id="rId6"/>
    <p:sldLayoutId id="2147484190" r:id="rId7"/>
    <p:sldLayoutId id="2147484191" r:id="rId8"/>
    <p:sldLayoutId id="2147484192" r:id="rId9"/>
    <p:sldLayoutId id="2147484171" r:id="rId10"/>
    <p:sldLayoutId id="2147484172" r:id="rId11"/>
    <p:sldLayoutId id="2147484173" r:id="rId12"/>
    <p:sldLayoutId id="2147484193" r:id="rId13"/>
    <p:sldLayoutId id="2147484194" r:id="rId14"/>
    <p:sldLayoutId id="2147484174" r:id="rId15"/>
    <p:sldLayoutId id="2147484175" r:id="rId16"/>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376521" y="1865232"/>
            <a:ext cx="7449129" cy="1515533"/>
          </a:xfrm>
        </p:spPr>
        <p:txBody>
          <a:bodyPr rtlCol="0"/>
          <a:lstStyle/>
          <a:p>
            <a:r>
              <a:rPr lang="fr-FR" sz="2800" dirty="0"/>
              <a:t>Elément de </a:t>
            </a:r>
            <a:r>
              <a:rPr lang="fr-FR" sz="2800" dirty="0" smtClean="0"/>
              <a:t>module</a:t>
            </a:r>
            <a:br>
              <a:rPr lang="fr-FR" sz="2800" dirty="0" smtClean="0"/>
            </a:br>
            <a:r>
              <a:rPr lang="fr-FR" sz="2800" dirty="0" smtClean="0"/>
              <a:t/>
            </a:r>
            <a:br>
              <a:rPr lang="fr-FR" sz="2800" dirty="0" smtClean="0"/>
            </a:br>
            <a:r>
              <a:rPr lang="fr-FR" sz="2800" dirty="0" smtClean="0">
                <a:solidFill>
                  <a:srgbClr val="FF0000"/>
                </a:solidFill>
                <a:latin typeface="Algerian" panose="04020705040A02060702" pitchFamily="82" charset="0"/>
              </a:rPr>
              <a:t>Systèmes </a:t>
            </a:r>
            <a:r>
              <a:rPr lang="fr-FR" sz="2800" dirty="0">
                <a:solidFill>
                  <a:srgbClr val="FF0000"/>
                </a:solidFill>
                <a:latin typeface="Algerian" panose="04020705040A02060702" pitchFamily="82" charset="0"/>
              </a:rPr>
              <a:t>d’exploitation embarqués</a:t>
            </a:r>
          </a:p>
        </p:txBody>
      </p:sp>
      <p:sp>
        <p:nvSpPr>
          <p:cNvPr id="3" name="Sous-titre 2"/>
          <p:cNvSpPr>
            <a:spLocks noGrp="1"/>
          </p:cNvSpPr>
          <p:nvPr>
            <p:ph type="subTitle" idx="1"/>
          </p:nvPr>
        </p:nvSpPr>
        <p:spPr>
          <a:xfrm>
            <a:off x="2692398" y="3803372"/>
            <a:ext cx="6815669" cy="1113186"/>
          </a:xfrm>
        </p:spPr>
        <p:txBody>
          <a:bodyPr rtlCol="0">
            <a:normAutofit/>
          </a:bodyPr>
          <a:lstStyle/>
          <a:p>
            <a:pPr algn="l"/>
            <a:r>
              <a:rPr lang="fr-FR" sz="1600" dirty="0">
                <a:latin typeface="Cambria" panose="02040503050406030204" pitchFamily="18" charset="0"/>
                <a:ea typeface="Cambria" panose="02040503050406030204" pitchFamily="18" charset="0"/>
              </a:rPr>
              <a:t>FILIERE   		: DUT – SYSTEMES EMBARQUES</a:t>
            </a:r>
          </a:p>
          <a:p>
            <a:pPr algn="l"/>
            <a:r>
              <a:rPr lang="fr-FR" sz="1600" dirty="0">
                <a:latin typeface="Cambria" panose="02040503050406030204" pitchFamily="18" charset="0"/>
                <a:ea typeface="Cambria" panose="02040503050406030204" pitchFamily="18" charset="0"/>
              </a:rPr>
              <a:t>NIVEAU 		: </a:t>
            </a:r>
            <a:r>
              <a:rPr lang="fr-FR" sz="1600" dirty="0" smtClean="0">
                <a:latin typeface="Cambria" panose="02040503050406030204" pitchFamily="18" charset="0"/>
                <a:ea typeface="Cambria" panose="02040503050406030204" pitchFamily="18" charset="0"/>
              </a:rPr>
              <a:t>2</a:t>
            </a:r>
            <a:r>
              <a:rPr lang="fr-FR" sz="1600" baseline="30000" dirty="0" smtClean="0">
                <a:latin typeface="Cambria" panose="02040503050406030204" pitchFamily="18" charset="0"/>
                <a:ea typeface="Cambria" panose="02040503050406030204" pitchFamily="18" charset="0"/>
              </a:rPr>
              <a:t>ème</a:t>
            </a:r>
            <a:r>
              <a:rPr lang="fr-FR" sz="1600" dirty="0" smtClean="0">
                <a:latin typeface="Cambria" panose="02040503050406030204" pitchFamily="18" charset="0"/>
                <a:ea typeface="Cambria" panose="02040503050406030204" pitchFamily="18" charset="0"/>
              </a:rPr>
              <a:t> </a:t>
            </a:r>
            <a:r>
              <a:rPr lang="fr-FR" sz="1600" dirty="0">
                <a:latin typeface="Cambria" panose="02040503050406030204" pitchFamily="18" charset="0"/>
                <a:ea typeface="Cambria" panose="02040503050406030204" pitchFamily="18" charset="0"/>
              </a:rPr>
              <a:t>ANNEE </a:t>
            </a:r>
          </a:p>
          <a:p>
            <a:pPr algn="l"/>
            <a:r>
              <a:rPr lang="fr-FR" sz="1600" dirty="0">
                <a:latin typeface="Cambria" panose="02040503050406030204" pitchFamily="18" charset="0"/>
                <a:ea typeface="Cambria" panose="02040503050406030204" pitchFamily="18" charset="0"/>
              </a:rPr>
              <a:t>PROFESSEUR	: Mr. </a:t>
            </a:r>
            <a:r>
              <a:rPr lang="fr-FR" sz="1600" dirty="0" smtClean="0">
                <a:latin typeface="Cambria" panose="02040503050406030204" pitchFamily="18" charset="0"/>
                <a:ea typeface="Cambria" panose="02040503050406030204" pitchFamily="18" charset="0"/>
              </a:rPr>
              <a:t>Zakaria </a:t>
            </a:r>
            <a:r>
              <a:rPr lang="fr-FR" sz="1600" dirty="0" err="1" smtClean="0">
                <a:latin typeface="Cambria" panose="02040503050406030204" pitchFamily="18" charset="0"/>
                <a:ea typeface="Cambria" panose="02040503050406030204" pitchFamily="18" charset="0"/>
              </a:rPr>
              <a:t>Moutakki</a:t>
            </a:r>
            <a:endParaRPr lang="fr-FR" sz="1600" dirty="0">
              <a:latin typeface="Cambria" panose="02040503050406030204" pitchFamily="18" charset="0"/>
              <a:ea typeface="Cambria" panose="02040503050406030204" pitchFamily="18" charset="0"/>
            </a:endParaRPr>
          </a:p>
        </p:txBody>
      </p:sp>
      <p:pic>
        <p:nvPicPr>
          <p:cNvPr id="6" name="Image 5">
            <a:extLst>
              <a:ext uri="{FF2B5EF4-FFF2-40B4-BE49-F238E27FC236}">
                <a16:creationId xmlns:a16="http://schemas.microsoft.com/office/drawing/2014/main" id="{13DFD05F-A5BC-4907-A64A-1040D04BDE81}"/>
              </a:ext>
            </a:extLst>
          </p:cNvPr>
          <p:cNvPicPr/>
          <p:nvPr/>
        </p:nvPicPr>
        <p:blipFill>
          <a:blip r:embed="rId3"/>
          <a:stretch>
            <a:fillRect/>
          </a:stretch>
        </p:blipFill>
        <p:spPr>
          <a:xfrm>
            <a:off x="2617761" y="263951"/>
            <a:ext cx="6956477" cy="1055803"/>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4F92BC-2A7E-406A-9A53-C55459101701}"/>
              </a:ext>
            </a:extLst>
          </p:cNvPr>
          <p:cNvSpPr>
            <a:spLocks noGrp="1"/>
          </p:cNvSpPr>
          <p:nvPr>
            <p:ph type="title"/>
          </p:nvPr>
        </p:nvSpPr>
        <p:spPr>
          <a:xfrm>
            <a:off x="1295401" y="441527"/>
            <a:ext cx="9601196" cy="634633"/>
          </a:xfrm>
        </p:spPr>
        <p:txBody>
          <a:bodyPr rtlCol="0"/>
          <a:lstStyle/>
          <a:p>
            <a:r>
              <a:rPr lang="fr-FR" sz="2400" dirty="0" smtClean="0"/>
              <a:t>Introduction aux systèmes d'exploitation</a:t>
            </a:r>
            <a:endParaRPr lang="fr-FR" sz="2400" dirty="0"/>
          </a:p>
        </p:txBody>
      </p:sp>
      <p:cxnSp>
        <p:nvCxnSpPr>
          <p:cNvPr id="7" name="Connecteur droit 6">
            <a:extLst>
              <a:ext uri="{FF2B5EF4-FFF2-40B4-BE49-F238E27FC236}">
                <a16:creationId xmlns:a16="http://schemas.microsoft.com/office/drawing/2014/main" id="{5214193A-4C4E-43E6-826E-EEDD4A4F345B}"/>
              </a:ext>
            </a:extLst>
          </p:cNvPr>
          <p:cNvCxnSpPr/>
          <p:nvPr/>
        </p:nvCxnSpPr>
        <p:spPr>
          <a:xfrm>
            <a:off x="914400" y="1062908"/>
            <a:ext cx="1032662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9CA3575-BCAF-4FD9-B43A-9A871186D92C}"/>
              </a:ext>
            </a:extLst>
          </p:cNvPr>
          <p:cNvSpPr/>
          <p:nvPr/>
        </p:nvSpPr>
        <p:spPr>
          <a:xfrm>
            <a:off x="1444487" y="2226365"/>
            <a:ext cx="9316278" cy="2756444"/>
          </a:xfrm>
          <a:prstGeom prst="rect">
            <a:avLst/>
          </a:prstGeom>
          <a:solidFill>
            <a:srgbClr val="F9F9F9"/>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numéro de diapositive 4">
            <a:extLst>
              <a:ext uri="{FF2B5EF4-FFF2-40B4-BE49-F238E27FC236}">
                <a16:creationId xmlns:a16="http://schemas.microsoft.com/office/drawing/2014/main" id="{664B1C32-5020-49D2-B38B-0401169CC535}"/>
              </a:ext>
            </a:extLst>
          </p:cNvPr>
          <p:cNvSpPr>
            <a:spLocks noGrp="1"/>
          </p:cNvSpPr>
          <p:nvPr>
            <p:ph type="sldNum" sz="quarter" idx="12"/>
          </p:nvPr>
        </p:nvSpPr>
        <p:spPr/>
        <p:txBody>
          <a:bodyPr/>
          <a:lstStyle/>
          <a:p>
            <a:pPr rtl="0"/>
            <a:fld id="{330EA680-D336-4FF7-8B7A-9848BB0A1C32}" type="slidenum">
              <a:rPr lang="fr-FR" noProof="0" smtClean="0"/>
              <a:t>10</a:t>
            </a:fld>
            <a:endParaRPr lang="fr-FR" noProof="0"/>
          </a:p>
        </p:txBody>
      </p:sp>
      <p:sp>
        <p:nvSpPr>
          <p:cNvPr id="15" name="Rectangle 14">
            <a:extLst>
              <a:ext uri="{FF2B5EF4-FFF2-40B4-BE49-F238E27FC236}">
                <a16:creationId xmlns:a16="http://schemas.microsoft.com/office/drawing/2014/main" id="{CCE217D2-9BC9-42B6-AF13-6CCE86121961}"/>
              </a:ext>
            </a:extLst>
          </p:cNvPr>
          <p:cNvSpPr/>
          <p:nvPr/>
        </p:nvSpPr>
        <p:spPr>
          <a:xfrm>
            <a:off x="4020902" y="1144488"/>
            <a:ext cx="4163447" cy="369332"/>
          </a:xfrm>
          <a:prstGeom prst="rect">
            <a:avLst/>
          </a:prstGeom>
        </p:spPr>
        <p:txBody>
          <a:bodyPr wrap="none">
            <a:spAutoFit/>
          </a:bodyPr>
          <a:lstStyle/>
          <a:p>
            <a:r>
              <a:rPr lang="fr-FR" b="1" dirty="0">
                <a:solidFill>
                  <a:srgbClr val="FF0000"/>
                </a:solidFill>
                <a:latin typeface="Cambria" panose="02040503050406030204" pitchFamily="18" charset="0"/>
                <a:ea typeface="Cambria" panose="02040503050406030204" pitchFamily="18" charset="0"/>
              </a:rPr>
              <a:t>Évolution des systèmes d'exploitation</a:t>
            </a:r>
            <a:endParaRPr lang="en-US" b="1" dirty="0">
              <a:solidFill>
                <a:srgbClr val="FF0000"/>
              </a:solidFill>
              <a:latin typeface="Cambria" panose="02040503050406030204" pitchFamily="18" charset="0"/>
              <a:ea typeface="Cambria" panose="02040503050406030204" pitchFamily="18" charset="0"/>
            </a:endParaRPr>
          </a:p>
        </p:txBody>
      </p:sp>
      <p:sp>
        <p:nvSpPr>
          <p:cNvPr id="9" name="Rectangle 5">
            <a:extLst>
              <a:ext uri="{FF2B5EF4-FFF2-40B4-BE49-F238E27FC236}">
                <a16:creationId xmlns:a16="http://schemas.microsoft.com/office/drawing/2014/main" id="{4A294178-1EF1-4B81-8C80-CC303CA34C76}"/>
              </a:ext>
            </a:extLst>
          </p:cNvPr>
          <p:cNvSpPr>
            <a:spLocks noChangeArrowheads="1"/>
          </p:cNvSpPr>
          <p:nvPr/>
        </p:nvSpPr>
        <p:spPr bwMode="auto">
          <a:xfrm>
            <a:off x="1047408" y="1477418"/>
            <a:ext cx="10029232" cy="47397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just" defTabSz="179388">
              <a:lnSpc>
                <a:spcPct val="200000"/>
              </a:lnSpc>
              <a:spcAft>
                <a:spcPts val="600"/>
              </a:spcAft>
            </a:pPr>
            <a:r>
              <a:rPr lang="fr-FR" sz="2400" dirty="0">
                <a:latin typeface="Tahoma" panose="020B0604030504040204" pitchFamily="34" charset="0"/>
                <a:ea typeface="Tahoma" panose="020B0604030504040204" pitchFamily="34" charset="0"/>
                <a:cs typeface="Tahoma" panose="020B0604030504040204" pitchFamily="34" charset="0"/>
              </a:rPr>
              <a:t>Un système d'exploitation majeur évoluera au fil du temps pour un certain nombre de raisons :</a:t>
            </a:r>
          </a:p>
          <a:p>
            <a:pPr marL="342900" indent="-342900" algn="just" defTabSz="179388">
              <a:lnSpc>
                <a:spcPct val="200000"/>
              </a:lnSpc>
              <a:spcAft>
                <a:spcPts val="600"/>
              </a:spcAft>
              <a:buFont typeface="Wingdings" panose="05000000000000000000" pitchFamily="2" charset="2"/>
              <a:buChar char="q"/>
            </a:pPr>
            <a:r>
              <a:rPr lang="fr-FR" sz="2400" dirty="0" smtClean="0">
                <a:latin typeface="Tahoma" panose="020B0604030504040204" pitchFamily="34" charset="0"/>
                <a:ea typeface="Tahoma" panose="020B0604030504040204" pitchFamily="34" charset="0"/>
                <a:cs typeface="Tahoma" panose="020B0604030504040204" pitchFamily="34" charset="0"/>
              </a:rPr>
              <a:t>Mises </a:t>
            </a:r>
            <a:r>
              <a:rPr lang="fr-FR" sz="2400" dirty="0">
                <a:latin typeface="Tahoma" panose="020B0604030504040204" pitchFamily="34" charset="0"/>
                <a:ea typeface="Tahoma" panose="020B0604030504040204" pitchFamily="34" charset="0"/>
                <a:cs typeface="Tahoma" panose="020B0604030504040204" pitchFamily="34" charset="0"/>
              </a:rPr>
              <a:t>à niveau du </a:t>
            </a:r>
            <a:r>
              <a:rPr lang="fr-FR" sz="2400" dirty="0" smtClean="0">
                <a:latin typeface="Tahoma" panose="020B0604030504040204" pitchFamily="34" charset="0"/>
                <a:ea typeface="Tahoma" panose="020B0604030504040204" pitchFamily="34" charset="0"/>
                <a:cs typeface="Tahoma" panose="020B0604030504040204" pitchFamily="34" charset="0"/>
              </a:rPr>
              <a:t>matériel.</a:t>
            </a:r>
            <a:endParaRPr lang="fr-FR" sz="2400" dirty="0">
              <a:latin typeface="Tahoma" panose="020B0604030504040204" pitchFamily="34" charset="0"/>
              <a:ea typeface="Tahoma" panose="020B0604030504040204" pitchFamily="34" charset="0"/>
              <a:cs typeface="Tahoma" panose="020B0604030504040204" pitchFamily="34" charset="0"/>
            </a:endParaRPr>
          </a:p>
          <a:p>
            <a:pPr marL="342900" indent="-342900" algn="just" defTabSz="179388">
              <a:lnSpc>
                <a:spcPct val="200000"/>
              </a:lnSpc>
              <a:spcAft>
                <a:spcPts val="600"/>
              </a:spcAft>
              <a:buFont typeface="Wingdings" panose="05000000000000000000" pitchFamily="2" charset="2"/>
              <a:buChar char="q"/>
            </a:pPr>
            <a:r>
              <a:rPr lang="fr-FR" sz="2400" dirty="0" smtClean="0">
                <a:latin typeface="Tahoma" panose="020B0604030504040204" pitchFamily="34" charset="0"/>
                <a:ea typeface="Tahoma" panose="020B0604030504040204" pitchFamily="34" charset="0"/>
                <a:cs typeface="Tahoma" panose="020B0604030504040204" pitchFamily="34" charset="0"/>
              </a:rPr>
              <a:t>Nouveaux services.</a:t>
            </a:r>
            <a:endParaRPr lang="fr-FR" sz="2400" dirty="0">
              <a:latin typeface="Tahoma" panose="020B0604030504040204" pitchFamily="34" charset="0"/>
              <a:ea typeface="Tahoma" panose="020B0604030504040204" pitchFamily="34" charset="0"/>
              <a:cs typeface="Tahoma" panose="020B0604030504040204" pitchFamily="34" charset="0"/>
            </a:endParaRPr>
          </a:p>
          <a:p>
            <a:pPr marL="342900" indent="-342900" algn="just" defTabSz="179388">
              <a:lnSpc>
                <a:spcPct val="200000"/>
              </a:lnSpc>
              <a:spcAft>
                <a:spcPts val="600"/>
              </a:spcAft>
              <a:buFont typeface="Wingdings" panose="05000000000000000000" pitchFamily="2" charset="2"/>
              <a:buChar char="q"/>
            </a:pPr>
            <a:r>
              <a:rPr lang="fr-FR" sz="2400" dirty="0" smtClean="0">
                <a:latin typeface="Tahoma" panose="020B0604030504040204" pitchFamily="34" charset="0"/>
                <a:ea typeface="Tahoma" panose="020B0604030504040204" pitchFamily="34" charset="0"/>
                <a:cs typeface="Tahoma" panose="020B0604030504040204" pitchFamily="34" charset="0"/>
              </a:rPr>
              <a:t>Correctifs.</a:t>
            </a:r>
            <a:endParaRPr lang="fr-FR" sz="2400" dirty="0">
              <a:latin typeface="Tahoma" panose="020B0604030504040204" pitchFamily="34" charset="0"/>
              <a:ea typeface="Tahoma" panose="020B0604030504040204" pitchFamily="34" charset="0"/>
              <a:cs typeface="Tahoma" panose="020B0604030504040204" pitchFamily="34" charset="0"/>
            </a:endParaRPr>
          </a:p>
          <a:p>
            <a:pPr marL="342900" indent="-342900" algn="just" defTabSz="179388">
              <a:lnSpc>
                <a:spcPct val="200000"/>
              </a:lnSpc>
              <a:spcAft>
                <a:spcPts val="600"/>
              </a:spcAft>
              <a:buFont typeface="Wingdings" panose="05000000000000000000" pitchFamily="2" charset="2"/>
              <a:buChar char="q"/>
            </a:pPr>
            <a:r>
              <a:rPr lang="fr-FR" sz="2400" dirty="0" smtClean="0">
                <a:latin typeface="Tahoma" panose="020B0604030504040204" pitchFamily="34" charset="0"/>
                <a:ea typeface="Tahoma" panose="020B0604030504040204" pitchFamily="34" charset="0"/>
                <a:cs typeface="Tahoma" panose="020B0604030504040204" pitchFamily="34" charset="0"/>
              </a:rPr>
              <a:t>Nouveaux </a:t>
            </a:r>
            <a:r>
              <a:rPr lang="fr-FR" sz="2400" dirty="0">
                <a:latin typeface="Tahoma" panose="020B0604030504040204" pitchFamily="34" charset="0"/>
                <a:ea typeface="Tahoma" panose="020B0604030504040204" pitchFamily="34" charset="0"/>
                <a:cs typeface="Tahoma" panose="020B0604030504040204" pitchFamily="34" charset="0"/>
              </a:rPr>
              <a:t>types de </a:t>
            </a:r>
            <a:r>
              <a:rPr lang="fr-FR" sz="2400" dirty="0" smtClean="0">
                <a:latin typeface="Tahoma" panose="020B0604030504040204" pitchFamily="34" charset="0"/>
                <a:ea typeface="Tahoma" panose="020B0604030504040204" pitchFamily="34" charset="0"/>
                <a:cs typeface="Tahoma" panose="020B0604030504040204" pitchFamily="34" charset="0"/>
              </a:rPr>
              <a:t>matériel.</a:t>
            </a:r>
            <a:endParaRPr lang="fr-FR" sz="2400" u="sng"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849103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4F92BC-2A7E-406A-9A53-C55459101701}"/>
              </a:ext>
            </a:extLst>
          </p:cNvPr>
          <p:cNvSpPr>
            <a:spLocks noGrp="1"/>
          </p:cNvSpPr>
          <p:nvPr>
            <p:ph type="title"/>
          </p:nvPr>
        </p:nvSpPr>
        <p:spPr>
          <a:xfrm>
            <a:off x="1295401" y="441527"/>
            <a:ext cx="9601196" cy="634633"/>
          </a:xfrm>
        </p:spPr>
        <p:txBody>
          <a:bodyPr rtlCol="0"/>
          <a:lstStyle/>
          <a:p>
            <a:r>
              <a:rPr lang="fr-FR" sz="2400" dirty="0" smtClean="0"/>
              <a:t>Introduction aux systèmes d'exploitation</a:t>
            </a:r>
            <a:endParaRPr lang="fr-FR" sz="2400" dirty="0"/>
          </a:p>
        </p:txBody>
      </p:sp>
      <p:cxnSp>
        <p:nvCxnSpPr>
          <p:cNvPr id="7" name="Connecteur droit 6">
            <a:extLst>
              <a:ext uri="{FF2B5EF4-FFF2-40B4-BE49-F238E27FC236}">
                <a16:creationId xmlns:a16="http://schemas.microsoft.com/office/drawing/2014/main" id="{5214193A-4C4E-43E6-826E-EEDD4A4F345B}"/>
              </a:ext>
            </a:extLst>
          </p:cNvPr>
          <p:cNvCxnSpPr/>
          <p:nvPr/>
        </p:nvCxnSpPr>
        <p:spPr>
          <a:xfrm>
            <a:off x="914400" y="1062908"/>
            <a:ext cx="1032662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9CA3575-BCAF-4FD9-B43A-9A871186D92C}"/>
              </a:ext>
            </a:extLst>
          </p:cNvPr>
          <p:cNvSpPr/>
          <p:nvPr/>
        </p:nvSpPr>
        <p:spPr>
          <a:xfrm>
            <a:off x="1444487" y="2226365"/>
            <a:ext cx="9316278" cy="2756444"/>
          </a:xfrm>
          <a:prstGeom prst="rect">
            <a:avLst/>
          </a:prstGeom>
          <a:solidFill>
            <a:srgbClr val="F9F9F9"/>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ahoma" panose="020B0604030504040204" pitchFamily="34" charset="0"/>
              <a:ea typeface="Tahoma" panose="020B0604030504040204" pitchFamily="34" charset="0"/>
              <a:cs typeface="Tahoma" panose="020B0604030504040204" pitchFamily="34" charset="0"/>
            </a:endParaRPr>
          </a:p>
        </p:txBody>
      </p:sp>
      <p:sp>
        <p:nvSpPr>
          <p:cNvPr id="5" name="Espace réservé du numéro de diapositive 4">
            <a:extLst>
              <a:ext uri="{FF2B5EF4-FFF2-40B4-BE49-F238E27FC236}">
                <a16:creationId xmlns:a16="http://schemas.microsoft.com/office/drawing/2014/main" id="{664B1C32-5020-49D2-B38B-0401169CC535}"/>
              </a:ext>
            </a:extLst>
          </p:cNvPr>
          <p:cNvSpPr>
            <a:spLocks noGrp="1"/>
          </p:cNvSpPr>
          <p:nvPr>
            <p:ph type="sldNum" sz="quarter" idx="12"/>
          </p:nvPr>
        </p:nvSpPr>
        <p:spPr/>
        <p:txBody>
          <a:bodyPr/>
          <a:lstStyle/>
          <a:p>
            <a:pPr rtl="0"/>
            <a:fld id="{330EA680-D336-4FF7-8B7A-9848BB0A1C32}" type="slidenum">
              <a:rPr lang="fr-FR" noProof="0" smtClean="0"/>
              <a:t>11</a:t>
            </a:fld>
            <a:endParaRPr lang="fr-FR" noProof="0"/>
          </a:p>
        </p:txBody>
      </p:sp>
      <p:sp>
        <p:nvSpPr>
          <p:cNvPr id="15" name="Rectangle 14">
            <a:extLst>
              <a:ext uri="{FF2B5EF4-FFF2-40B4-BE49-F238E27FC236}">
                <a16:creationId xmlns:a16="http://schemas.microsoft.com/office/drawing/2014/main" id="{CCE217D2-9BC9-42B6-AF13-6CCE86121961}"/>
              </a:ext>
            </a:extLst>
          </p:cNvPr>
          <p:cNvSpPr/>
          <p:nvPr/>
        </p:nvSpPr>
        <p:spPr>
          <a:xfrm>
            <a:off x="4020902" y="1144488"/>
            <a:ext cx="4163447" cy="369332"/>
          </a:xfrm>
          <a:prstGeom prst="rect">
            <a:avLst/>
          </a:prstGeom>
        </p:spPr>
        <p:txBody>
          <a:bodyPr wrap="none">
            <a:spAutoFit/>
          </a:bodyPr>
          <a:lstStyle/>
          <a:p>
            <a:r>
              <a:rPr lang="fr-FR" b="1" dirty="0">
                <a:solidFill>
                  <a:srgbClr val="FF0000"/>
                </a:solidFill>
                <a:latin typeface="Cambria" panose="02040503050406030204" pitchFamily="18" charset="0"/>
                <a:ea typeface="Cambria" panose="02040503050406030204" pitchFamily="18" charset="0"/>
              </a:rPr>
              <a:t>Évolution des systèmes d'exploitation</a:t>
            </a:r>
            <a:endParaRPr lang="en-US" b="1" dirty="0">
              <a:solidFill>
                <a:srgbClr val="FF0000"/>
              </a:solidFill>
              <a:latin typeface="Cambria" panose="02040503050406030204" pitchFamily="18" charset="0"/>
              <a:ea typeface="Cambria" panose="02040503050406030204" pitchFamily="18" charset="0"/>
            </a:endParaRPr>
          </a:p>
        </p:txBody>
      </p:sp>
      <p:grpSp>
        <p:nvGrpSpPr>
          <p:cNvPr id="8" name="Group 7"/>
          <p:cNvGrpSpPr/>
          <p:nvPr/>
        </p:nvGrpSpPr>
        <p:grpSpPr>
          <a:xfrm>
            <a:off x="3050379" y="5099735"/>
            <a:ext cx="1516319" cy="804144"/>
            <a:chOff x="610452" y="3310653"/>
            <a:chExt cx="1516319" cy="804144"/>
          </a:xfrm>
        </p:grpSpPr>
        <p:sp>
          <p:nvSpPr>
            <p:cNvPr id="20" name="Rectangle 19"/>
            <p:cNvSpPr/>
            <p:nvPr/>
          </p:nvSpPr>
          <p:spPr>
            <a:xfrm>
              <a:off x="931468" y="3583026"/>
              <a:ext cx="1195303" cy="53177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1" name="TextBox 20"/>
            <p:cNvSpPr txBox="1"/>
            <p:nvPr/>
          </p:nvSpPr>
          <p:spPr>
            <a:xfrm>
              <a:off x="610452" y="3310653"/>
              <a:ext cx="1330210" cy="53177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5190" tIns="0" rIns="0" bIns="0" numCol="1" spcCol="1270" anchor="t" anchorCtr="0">
              <a:noAutofit/>
            </a:bodyPr>
            <a:lstStyle/>
            <a:p>
              <a:pPr lvl="0" defTabSz="800100">
                <a:lnSpc>
                  <a:spcPct val="90000"/>
                </a:lnSpc>
                <a:spcBef>
                  <a:spcPct val="0"/>
                </a:spcBef>
                <a:spcAft>
                  <a:spcPct val="35000"/>
                </a:spcAft>
              </a:pPr>
              <a:r>
                <a:rPr lang="fr-FR" sz="1600" dirty="0" smtClean="0">
                  <a:latin typeface="Tahoma" panose="020B0604030504040204" pitchFamily="34" charset="0"/>
                  <a:ea typeface="Tahoma" panose="020B0604030504040204" pitchFamily="34" charset="0"/>
                  <a:cs typeface="Tahoma" panose="020B0604030504040204" pitchFamily="34" charset="0"/>
                </a:rPr>
                <a:t>Traitement en série</a:t>
              </a:r>
              <a:endParaRPr lang="fr-FR" sz="1600" dirty="0">
                <a:latin typeface="Tahoma" panose="020B0604030504040204" pitchFamily="34" charset="0"/>
                <a:ea typeface="Tahoma" panose="020B0604030504040204" pitchFamily="34" charset="0"/>
                <a:cs typeface="Tahoma" panose="020B0604030504040204" pitchFamily="34" charset="0"/>
              </a:endParaRPr>
            </a:p>
          </p:txBody>
        </p:sp>
      </p:grpSp>
      <p:grpSp>
        <p:nvGrpSpPr>
          <p:cNvPr id="10" name="Group 9"/>
          <p:cNvGrpSpPr/>
          <p:nvPr/>
        </p:nvGrpSpPr>
        <p:grpSpPr>
          <a:xfrm>
            <a:off x="4283309" y="4110738"/>
            <a:ext cx="1681932" cy="1186565"/>
            <a:chOff x="1843382" y="2506484"/>
            <a:chExt cx="1681932" cy="1186565"/>
          </a:xfrm>
        </p:grpSpPr>
        <p:sp>
          <p:nvSpPr>
            <p:cNvPr id="18" name="Rectangle 17"/>
            <p:cNvSpPr/>
            <p:nvPr/>
          </p:nvSpPr>
          <p:spPr>
            <a:xfrm>
              <a:off x="2057398" y="2895591"/>
              <a:ext cx="1467916" cy="79745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TextBox 18"/>
            <p:cNvSpPr txBox="1"/>
            <p:nvPr/>
          </p:nvSpPr>
          <p:spPr>
            <a:xfrm>
              <a:off x="1843382" y="2506484"/>
              <a:ext cx="1467916" cy="79745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48156" tIns="0" rIns="0" bIns="0" numCol="1" spcCol="1270" anchor="t" anchorCtr="0">
              <a:noAutofit/>
            </a:bodyPr>
            <a:lstStyle/>
            <a:p>
              <a:pPr lvl="0"/>
              <a:r>
                <a:rPr lang="fr-FR" sz="1600" dirty="0" smtClean="0">
                  <a:latin typeface="Tahoma" panose="020B0604030504040204" pitchFamily="34" charset="0"/>
                  <a:ea typeface="Tahoma" panose="020B0604030504040204" pitchFamily="34" charset="0"/>
                  <a:cs typeface="Tahoma" panose="020B0604030504040204" pitchFamily="34" charset="0"/>
                </a:rPr>
                <a:t>Systèmes de lots simples (Simple Batch)</a:t>
              </a:r>
              <a:endParaRPr lang="fr-FR" sz="1600" dirty="0">
                <a:latin typeface="Tahoma" panose="020B0604030504040204" pitchFamily="34" charset="0"/>
                <a:ea typeface="Tahoma" panose="020B0604030504040204" pitchFamily="34" charset="0"/>
                <a:cs typeface="Tahoma" panose="020B0604030504040204" pitchFamily="34" charset="0"/>
              </a:endParaRPr>
            </a:p>
          </p:txBody>
        </p:sp>
      </p:grpSp>
      <p:grpSp>
        <p:nvGrpSpPr>
          <p:cNvPr id="11" name="Group 10"/>
          <p:cNvGrpSpPr/>
          <p:nvPr/>
        </p:nvGrpSpPr>
        <p:grpSpPr>
          <a:xfrm>
            <a:off x="5562510" y="3580584"/>
            <a:ext cx="2107194" cy="703679"/>
            <a:chOff x="3200403" y="2209796"/>
            <a:chExt cx="2107194" cy="703679"/>
          </a:xfrm>
        </p:grpSpPr>
        <p:sp>
          <p:nvSpPr>
            <p:cNvPr id="16" name="Rectangle 15"/>
            <p:cNvSpPr/>
            <p:nvPr/>
          </p:nvSpPr>
          <p:spPr>
            <a:xfrm>
              <a:off x="3200403" y="2209796"/>
              <a:ext cx="2107194" cy="70367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TextBox 16"/>
            <p:cNvSpPr txBox="1"/>
            <p:nvPr/>
          </p:nvSpPr>
          <p:spPr>
            <a:xfrm>
              <a:off x="3200403" y="2209796"/>
              <a:ext cx="2107194" cy="70367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6307" tIns="0" rIns="0" bIns="0" numCol="1" spcCol="1270" anchor="t" anchorCtr="0">
              <a:noAutofit/>
            </a:bodyPr>
            <a:lstStyle/>
            <a:p>
              <a:pPr defTabSz="800100">
                <a:lnSpc>
                  <a:spcPct val="90000"/>
                </a:lnSpc>
                <a:spcBef>
                  <a:spcPct val="0"/>
                </a:spcBef>
                <a:spcAft>
                  <a:spcPct val="35000"/>
                </a:spcAft>
              </a:pPr>
              <a:r>
                <a:rPr lang="fr-FR" sz="1600" dirty="0">
                  <a:latin typeface="Tahoma" panose="020B0604030504040204" pitchFamily="34" charset="0"/>
                  <a:ea typeface="Tahoma" panose="020B0604030504040204" pitchFamily="34" charset="0"/>
                  <a:cs typeface="Tahoma" panose="020B0604030504040204" pitchFamily="34" charset="0"/>
                </a:rPr>
                <a:t>Systèmes de traitement par lots </a:t>
              </a:r>
              <a:r>
                <a:rPr lang="fr-FR" sz="1600" dirty="0" smtClean="0">
                  <a:latin typeface="Tahoma" panose="020B0604030504040204" pitchFamily="34" charset="0"/>
                  <a:ea typeface="Tahoma" panose="020B0604030504040204" pitchFamily="34" charset="0"/>
                  <a:cs typeface="Tahoma" panose="020B0604030504040204" pitchFamily="34" charset="0"/>
                </a:rPr>
                <a:t>multiprogrammés (</a:t>
              </a:r>
              <a:r>
                <a:rPr lang="en-NZ" sz="1600" dirty="0" err="1"/>
                <a:t>Multiprogrammed</a:t>
              </a:r>
              <a:endParaRPr lang="en-US" sz="1600" dirty="0"/>
            </a:p>
            <a:p>
              <a:pPr defTabSz="800100">
                <a:lnSpc>
                  <a:spcPct val="90000"/>
                </a:lnSpc>
                <a:spcBef>
                  <a:spcPct val="0"/>
                </a:spcBef>
                <a:spcAft>
                  <a:spcPct val="35000"/>
                </a:spcAft>
              </a:pPr>
              <a:r>
                <a:rPr lang="fr-FR" sz="1600" dirty="0" smtClean="0">
                  <a:latin typeface="Tahoma" panose="020B0604030504040204" pitchFamily="34" charset="0"/>
                  <a:ea typeface="Tahoma" panose="020B0604030504040204" pitchFamily="34" charset="0"/>
                  <a:cs typeface="Tahoma" panose="020B0604030504040204" pitchFamily="34" charset="0"/>
                </a:rPr>
                <a:t> </a:t>
              </a:r>
              <a:r>
                <a:rPr lang="fr-FR" sz="1600" dirty="0">
                  <a:latin typeface="Tahoma" panose="020B0604030504040204" pitchFamily="34" charset="0"/>
                  <a:ea typeface="Tahoma" panose="020B0604030504040204" pitchFamily="34" charset="0"/>
                  <a:cs typeface="Tahoma" panose="020B0604030504040204" pitchFamily="34" charset="0"/>
                </a:rPr>
                <a:t>Batch</a:t>
              </a:r>
              <a:r>
                <a:rPr lang="fr-FR" sz="1600" dirty="0" smtClean="0">
                  <a:latin typeface="Tahoma" panose="020B0604030504040204" pitchFamily="34" charset="0"/>
                  <a:ea typeface="Tahoma" panose="020B0604030504040204" pitchFamily="34" charset="0"/>
                  <a:cs typeface="Tahoma" panose="020B0604030504040204" pitchFamily="34" charset="0"/>
                </a:rPr>
                <a:t>)</a:t>
              </a:r>
              <a:endParaRPr lang="fr-FR" sz="1600" dirty="0">
                <a:latin typeface="Tahoma" panose="020B0604030504040204" pitchFamily="34" charset="0"/>
                <a:ea typeface="Tahoma" panose="020B0604030504040204" pitchFamily="34" charset="0"/>
                <a:cs typeface="Tahoma" panose="020B0604030504040204" pitchFamily="34" charset="0"/>
              </a:endParaRPr>
            </a:p>
          </p:txBody>
        </p:sp>
      </p:grpSp>
      <p:grpSp>
        <p:nvGrpSpPr>
          <p:cNvPr id="12" name="Group 11"/>
          <p:cNvGrpSpPr/>
          <p:nvPr/>
        </p:nvGrpSpPr>
        <p:grpSpPr>
          <a:xfrm>
            <a:off x="7331314" y="3191477"/>
            <a:ext cx="1489291" cy="1164240"/>
            <a:chOff x="4891387" y="1587223"/>
            <a:chExt cx="1489291" cy="1164240"/>
          </a:xfrm>
        </p:grpSpPr>
        <p:sp>
          <p:nvSpPr>
            <p:cNvPr id="13" name="Rectangle 12"/>
            <p:cNvSpPr/>
            <p:nvPr/>
          </p:nvSpPr>
          <p:spPr>
            <a:xfrm>
              <a:off x="5105396" y="1752594"/>
              <a:ext cx="1275282" cy="99886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4" name="TextBox 13"/>
            <p:cNvSpPr txBox="1"/>
            <p:nvPr/>
          </p:nvSpPr>
          <p:spPr>
            <a:xfrm>
              <a:off x="4891387" y="1587223"/>
              <a:ext cx="1275282" cy="99886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2977" tIns="0" rIns="0" bIns="0" numCol="1" spcCol="1270" anchor="t" anchorCtr="0">
              <a:noAutofit/>
            </a:bodyPr>
            <a:lstStyle/>
            <a:p>
              <a:pPr lvl="0" defTabSz="800100">
                <a:lnSpc>
                  <a:spcPct val="90000"/>
                </a:lnSpc>
                <a:spcBef>
                  <a:spcPct val="0"/>
                </a:spcBef>
                <a:spcAft>
                  <a:spcPct val="35000"/>
                </a:spcAft>
              </a:pPr>
              <a:r>
                <a:rPr lang="fr-FR" sz="1600" dirty="0" smtClean="0">
                  <a:latin typeface="Tahoma" panose="020B0604030504040204" pitchFamily="34" charset="0"/>
                  <a:ea typeface="Tahoma" panose="020B0604030504040204" pitchFamily="34" charset="0"/>
                  <a:cs typeface="Tahoma" panose="020B0604030504040204" pitchFamily="34" charset="0"/>
                </a:rPr>
                <a:t>Systèmes à temps partagé</a:t>
              </a:r>
              <a:endParaRPr lang="fr-FR" sz="1600" kern="1200" dirty="0" smtClean="0">
                <a:latin typeface="Tahoma" panose="020B0604030504040204" pitchFamily="34" charset="0"/>
                <a:ea typeface="Tahoma" panose="020B0604030504040204" pitchFamily="34" charset="0"/>
                <a:cs typeface="Tahoma" panose="020B0604030504040204" pitchFamily="34" charset="0"/>
              </a:endParaRPr>
            </a:p>
          </p:txBody>
        </p:sp>
      </p:grpSp>
      <p:sp>
        <p:nvSpPr>
          <p:cNvPr id="22" name="Shape 21"/>
          <p:cNvSpPr/>
          <p:nvPr/>
        </p:nvSpPr>
        <p:spPr>
          <a:xfrm>
            <a:off x="2600960" y="1351623"/>
            <a:ext cx="6990080" cy="4368800"/>
          </a:xfrm>
          <a:prstGeom prst="swooshArrow">
            <a:avLst>
              <a:gd name="adj1" fmla="val 25000"/>
              <a:gd name="adj2" fmla="val 25000"/>
            </a:avLst>
          </a:prstGeom>
          <a:ln>
            <a:solidFill>
              <a:schemeClr val="accent1">
                <a:lumMod val="75000"/>
              </a:schemeClr>
            </a:solidFill>
          </a:ln>
        </p:spPr>
        <p:style>
          <a:lnRef idx="0">
            <a:scrgbClr r="0" g="0" b="0"/>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23" name="Oval 22"/>
          <p:cNvSpPr/>
          <p:nvPr/>
        </p:nvSpPr>
        <p:spPr>
          <a:xfrm>
            <a:off x="3453524" y="4469096"/>
            <a:ext cx="160771" cy="160771"/>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4" name="Oval 23"/>
          <p:cNvSpPr/>
          <p:nvPr/>
        </p:nvSpPr>
        <p:spPr>
          <a:xfrm>
            <a:off x="4589412" y="3579373"/>
            <a:ext cx="279603" cy="279603"/>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6" name="Oval 25"/>
          <p:cNvSpPr/>
          <p:nvPr/>
        </p:nvSpPr>
        <p:spPr>
          <a:xfrm>
            <a:off x="6039854" y="2830561"/>
            <a:ext cx="370474" cy="370474"/>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7" name="Oval 26"/>
          <p:cNvSpPr/>
          <p:nvPr/>
        </p:nvSpPr>
        <p:spPr>
          <a:xfrm>
            <a:off x="7619612" y="2335139"/>
            <a:ext cx="496295" cy="496295"/>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8" name="Rectangle 27">
            <a:extLst>
              <a:ext uri="{FF2B5EF4-FFF2-40B4-BE49-F238E27FC236}">
                <a16:creationId xmlns:a16="http://schemas.microsoft.com/office/drawing/2014/main" id="{CCE217D2-9BC9-42B6-AF13-6CCE86121961}"/>
              </a:ext>
            </a:extLst>
          </p:cNvPr>
          <p:cNvSpPr/>
          <p:nvPr/>
        </p:nvSpPr>
        <p:spPr>
          <a:xfrm>
            <a:off x="2843121" y="5829197"/>
            <a:ext cx="6505755" cy="369332"/>
          </a:xfrm>
          <a:prstGeom prst="rect">
            <a:avLst/>
          </a:prstGeom>
        </p:spPr>
        <p:txBody>
          <a:bodyPr wrap="none">
            <a:spAutoFit/>
          </a:bodyPr>
          <a:lstStyle/>
          <a:p>
            <a:pPr algn="ctr"/>
            <a:r>
              <a:rPr lang="fr-FR" dirty="0" smtClean="0">
                <a:solidFill>
                  <a:schemeClr val="accent1">
                    <a:lumMod val="50000"/>
                  </a:schemeClr>
                </a:solidFill>
                <a:latin typeface="Cambria" panose="02040503050406030204" pitchFamily="18" charset="0"/>
                <a:ea typeface="Cambria" panose="02040503050406030204" pitchFamily="18" charset="0"/>
              </a:rPr>
              <a:t>Figure 1.3. Evolution </a:t>
            </a:r>
            <a:r>
              <a:rPr lang="fr-FR" dirty="0">
                <a:solidFill>
                  <a:schemeClr val="accent1">
                    <a:lumMod val="50000"/>
                  </a:schemeClr>
                </a:solidFill>
                <a:latin typeface="Cambria" panose="02040503050406030204" pitchFamily="18" charset="0"/>
                <a:ea typeface="Cambria" panose="02040503050406030204" pitchFamily="18" charset="0"/>
              </a:rPr>
              <a:t>des systèmes d'exploitation au fil des ans</a:t>
            </a:r>
            <a:endParaRPr lang="en-US" dirty="0">
              <a:solidFill>
                <a:schemeClr val="accent1">
                  <a:lumMod val="5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73546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4F92BC-2A7E-406A-9A53-C55459101701}"/>
              </a:ext>
            </a:extLst>
          </p:cNvPr>
          <p:cNvSpPr>
            <a:spLocks noGrp="1"/>
          </p:cNvSpPr>
          <p:nvPr>
            <p:ph type="title"/>
          </p:nvPr>
        </p:nvSpPr>
        <p:spPr>
          <a:xfrm>
            <a:off x="1295401" y="441527"/>
            <a:ext cx="9601196" cy="634633"/>
          </a:xfrm>
        </p:spPr>
        <p:txBody>
          <a:bodyPr rtlCol="0"/>
          <a:lstStyle/>
          <a:p>
            <a:r>
              <a:rPr lang="fr-FR" sz="2400" dirty="0" smtClean="0"/>
              <a:t>Introduction aux systèmes d'exploitation</a:t>
            </a:r>
            <a:endParaRPr lang="fr-FR" sz="2400" dirty="0"/>
          </a:p>
        </p:txBody>
      </p:sp>
      <p:cxnSp>
        <p:nvCxnSpPr>
          <p:cNvPr id="7" name="Connecteur droit 6">
            <a:extLst>
              <a:ext uri="{FF2B5EF4-FFF2-40B4-BE49-F238E27FC236}">
                <a16:creationId xmlns:a16="http://schemas.microsoft.com/office/drawing/2014/main" id="{5214193A-4C4E-43E6-826E-EEDD4A4F345B}"/>
              </a:ext>
            </a:extLst>
          </p:cNvPr>
          <p:cNvCxnSpPr/>
          <p:nvPr/>
        </p:nvCxnSpPr>
        <p:spPr>
          <a:xfrm>
            <a:off x="914400" y="1062908"/>
            <a:ext cx="1032662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9CA3575-BCAF-4FD9-B43A-9A871186D92C}"/>
              </a:ext>
            </a:extLst>
          </p:cNvPr>
          <p:cNvSpPr/>
          <p:nvPr/>
        </p:nvSpPr>
        <p:spPr>
          <a:xfrm>
            <a:off x="1444487" y="2226365"/>
            <a:ext cx="9316278" cy="2756444"/>
          </a:xfrm>
          <a:prstGeom prst="rect">
            <a:avLst/>
          </a:prstGeom>
          <a:solidFill>
            <a:srgbClr val="F9F9F9"/>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numéro de diapositive 4">
            <a:extLst>
              <a:ext uri="{FF2B5EF4-FFF2-40B4-BE49-F238E27FC236}">
                <a16:creationId xmlns:a16="http://schemas.microsoft.com/office/drawing/2014/main" id="{664B1C32-5020-49D2-B38B-0401169CC535}"/>
              </a:ext>
            </a:extLst>
          </p:cNvPr>
          <p:cNvSpPr>
            <a:spLocks noGrp="1"/>
          </p:cNvSpPr>
          <p:nvPr>
            <p:ph type="sldNum" sz="quarter" idx="12"/>
          </p:nvPr>
        </p:nvSpPr>
        <p:spPr/>
        <p:txBody>
          <a:bodyPr/>
          <a:lstStyle/>
          <a:p>
            <a:pPr rtl="0"/>
            <a:fld id="{330EA680-D336-4FF7-8B7A-9848BB0A1C32}" type="slidenum">
              <a:rPr lang="fr-FR" noProof="0" smtClean="0"/>
              <a:t>12</a:t>
            </a:fld>
            <a:endParaRPr lang="fr-FR" noProof="0"/>
          </a:p>
        </p:txBody>
      </p:sp>
      <p:sp>
        <p:nvSpPr>
          <p:cNvPr id="15" name="Rectangle 14">
            <a:extLst>
              <a:ext uri="{FF2B5EF4-FFF2-40B4-BE49-F238E27FC236}">
                <a16:creationId xmlns:a16="http://schemas.microsoft.com/office/drawing/2014/main" id="{CCE217D2-9BC9-42B6-AF13-6CCE86121961}"/>
              </a:ext>
            </a:extLst>
          </p:cNvPr>
          <p:cNvSpPr/>
          <p:nvPr/>
        </p:nvSpPr>
        <p:spPr>
          <a:xfrm>
            <a:off x="3980300" y="1144488"/>
            <a:ext cx="4163447" cy="369332"/>
          </a:xfrm>
          <a:prstGeom prst="rect">
            <a:avLst/>
          </a:prstGeom>
        </p:spPr>
        <p:txBody>
          <a:bodyPr wrap="none">
            <a:spAutoFit/>
          </a:bodyPr>
          <a:lstStyle/>
          <a:p>
            <a:r>
              <a:rPr lang="fr-FR" b="1" dirty="0">
                <a:solidFill>
                  <a:srgbClr val="FF0000"/>
                </a:solidFill>
                <a:latin typeface="Cambria" panose="02040503050406030204" pitchFamily="18" charset="0"/>
                <a:ea typeface="Cambria" panose="02040503050406030204" pitchFamily="18" charset="0"/>
              </a:rPr>
              <a:t>Évolution des systèmes d'exploitation</a:t>
            </a:r>
            <a:endParaRPr lang="en-US" b="1" dirty="0">
              <a:solidFill>
                <a:srgbClr val="FF0000"/>
              </a:solidFill>
              <a:latin typeface="Cambria" panose="02040503050406030204" pitchFamily="18" charset="0"/>
              <a:ea typeface="Cambria" panose="02040503050406030204" pitchFamily="18" charset="0"/>
            </a:endParaRPr>
          </a:p>
        </p:txBody>
      </p:sp>
      <p:sp>
        <p:nvSpPr>
          <p:cNvPr id="9" name="Rectangle 5">
            <a:extLst>
              <a:ext uri="{FF2B5EF4-FFF2-40B4-BE49-F238E27FC236}">
                <a16:creationId xmlns:a16="http://schemas.microsoft.com/office/drawing/2014/main" id="{4A294178-1EF1-4B81-8C80-CC303CA34C76}"/>
              </a:ext>
            </a:extLst>
          </p:cNvPr>
          <p:cNvSpPr>
            <a:spLocks noChangeArrowheads="1"/>
          </p:cNvSpPr>
          <p:nvPr/>
        </p:nvSpPr>
        <p:spPr bwMode="auto">
          <a:xfrm>
            <a:off x="1047408" y="1246628"/>
            <a:ext cx="10029232" cy="7386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342900" indent="-342900" algn="just" defTabSz="179388">
              <a:lnSpc>
                <a:spcPct val="200000"/>
              </a:lnSpc>
              <a:spcAft>
                <a:spcPts val="600"/>
              </a:spcAft>
              <a:buFont typeface="Wingdings" panose="05000000000000000000" pitchFamily="2" charset="2"/>
              <a:buChar char="q"/>
            </a:pPr>
            <a:r>
              <a:rPr lang="fr-FR" sz="2400" dirty="0">
                <a:solidFill>
                  <a:srgbClr val="C00000"/>
                </a:solidFill>
                <a:latin typeface="Tahoma" panose="020B0604030504040204" pitchFamily="34" charset="0"/>
                <a:ea typeface="Tahoma" panose="020B0604030504040204" pitchFamily="34" charset="0"/>
                <a:cs typeface="Tahoma" panose="020B0604030504040204" pitchFamily="34" charset="0"/>
              </a:rPr>
              <a:t>Traitement en </a:t>
            </a:r>
            <a:r>
              <a:rPr lang="fr-FR" sz="2400" dirty="0" smtClean="0">
                <a:solidFill>
                  <a:srgbClr val="C00000"/>
                </a:solidFill>
                <a:latin typeface="Tahoma" panose="020B0604030504040204" pitchFamily="34" charset="0"/>
                <a:ea typeface="Tahoma" panose="020B0604030504040204" pitchFamily="34" charset="0"/>
                <a:cs typeface="Tahoma" panose="020B0604030504040204" pitchFamily="34" charset="0"/>
              </a:rPr>
              <a:t>série:</a:t>
            </a:r>
          </a:p>
        </p:txBody>
      </p:sp>
      <p:graphicFrame>
        <p:nvGraphicFramePr>
          <p:cNvPr id="3" name="Table 2"/>
          <p:cNvGraphicFramePr>
            <a:graphicFrameLocks noGrp="1"/>
          </p:cNvGraphicFramePr>
          <p:nvPr>
            <p:extLst>
              <p:ext uri="{D42A27DB-BD31-4B8C-83A1-F6EECF244321}">
                <p14:modId xmlns:p14="http://schemas.microsoft.com/office/powerpoint/2010/main" val="72544487"/>
              </p:ext>
            </p:extLst>
          </p:nvPr>
        </p:nvGraphicFramePr>
        <p:xfrm>
          <a:off x="1047408" y="1989282"/>
          <a:ext cx="10029232" cy="4271599"/>
        </p:xfrm>
        <a:graphic>
          <a:graphicData uri="http://schemas.openxmlformats.org/drawingml/2006/table">
            <a:tbl>
              <a:tblPr firstRow="1" bandRow="1">
                <a:tableStyleId>{6E25E649-3F16-4E02-A733-19D2CDBF48F0}</a:tableStyleId>
              </a:tblPr>
              <a:tblGrid>
                <a:gridCol w="5014616">
                  <a:extLst>
                    <a:ext uri="{9D8B030D-6E8A-4147-A177-3AD203B41FA5}">
                      <a16:colId xmlns:a16="http://schemas.microsoft.com/office/drawing/2014/main" val="3716599224"/>
                    </a:ext>
                  </a:extLst>
                </a:gridCol>
                <a:gridCol w="5014616">
                  <a:extLst>
                    <a:ext uri="{9D8B030D-6E8A-4147-A177-3AD203B41FA5}">
                      <a16:colId xmlns:a16="http://schemas.microsoft.com/office/drawing/2014/main" val="2224354475"/>
                    </a:ext>
                  </a:extLst>
                </a:gridCol>
              </a:tblGrid>
              <a:tr h="476839">
                <a:tc>
                  <a:txBody>
                    <a:bodyPr/>
                    <a:lstStyle/>
                    <a:p>
                      <a:pPr algn="ctr"/>
                      <a:r>
                        <a:rPr lang="fr-FR" dirty="0" smtClean="0">
                          <a:latin typeface="Tahoma" panose="020B0604030504040204" pitchFamily="34" charset="0"/>
                          <a:ea typeface="Tahoma" panose="020B0604030504040204" pitchFamily="34" charset="0"/>
                          <a:cs typeface="Tahoma" panose="020B0604030504040204" pitchFamily="34" charset="0"/>
                        </a:rPr>
                        <a:t>Les premiers ordinateurs</a:t>
                      </a:r>
                    </a:p>
                  </a:txBody>
                  <a:tcPr/>
                </a:tc>
                <a:tc>
                  <a:txBody>
                    <a:bodyPr/>
                    <a:lstStyle/>
                    <a:p>
                      <a:pPr algn="ctr"/>
                      <a:r>
                        <a:rPr lang="fr-FR" dirty="0" smtClean="0">
                          <a:latin typeface="Tahoma" panose="020B0604030504040204" pitchFamily="34" charset="0"/>
                          <a:ea typeface="Tahoma" panose="020B0604030504040204" pitchFamily="34" charset="0"/>
                          <a:cs typeface="Tahoma" panose="020B0604030504040204" pitchFamily="34" charset="0"/>
                        </a:rPr>
                        <a:t>Problèmes</a:t>
                      </a:r>
                      <a:endParaRPr lang="fr-FR"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921247316"/>
                  </a:ext>
                </a:extLst>
              </a:tr>
              <a:tr h="2680252">
                <a:tc>
                  <a:txBody>
                    <a:bodyPr/>
                    <a:lstStyle/>
                    <a:p>
                      <a:pPr marL="285750" indent="-285750" algn="just">
                        <a:lnSpc>
                          <a:spcPct val="150000"/>
                        </a:lnSpc>
                        <a:buFont typeface="Arial" panose="020B0604020202020204" pitchFamily="34" charset="0"/>
                        <a:buChar char="•"/>
                      </a:pPr>
                      <a:r>
                        <a:rPr lang="fr-FR" dirty="0" smtClean="0">
                          <a:latin typeface="Tahoma" panose="020B0604030504040204" pitchFamily="34" charset="0"/>
                          <a:ea typeface="Tahoma" panose="020B0604030504040204" pitchFamily="34" charset="0"/>
                          <a:cs typeface="Tahoma" panose="020B0604030504040204" pitchFamily="34" charset="0"/>
                        </a:rPr>
                        <a:t>Aucun système d'exploitation</a:t>
                      </a:r>
                    </a:p>
                    <a:p>
                      <a:pPr marL="542925" indent="-285750" algn="just">
                        <a:lnSpc>
                          <a:spcPct val="150000"/>
                        </a:lnSpc>
                        <a:buFont typeface="Wingdings" panose="05000000000000000000" pitchFamily="2" charset="2"/>
                        <a:buChar char="Ø"/>
                      </a:pPr>
                      <a:r>
                        <a:rPr lang="fr-FR" dirty="0" smtClean="0">
                          <a:latin typeface="Tahoma" panose="020B0604030504040204" pitchFamily="34" charset="0"/>
                          <a:ea typeface="Tahoma" panose="020B0604030504040204" pitchFamily="34" charset="0"/>
                          <a:cs typeface="Tahoma" panose="020B0604030504040204" pitchFamily="34" charset="0"/>
                        </a:rPr>
                        <a:t>Les</a:t>
                      </a:r>
                      <a:r>
                        <a:rPr lang="fr-FR" baseline="0" dirty="0" smtClean="0">
                          <a:latin typeface="Tahoma" panose="020B0604030504040204" pitchFamily="34" charset="0"/>
                          <a:ea typeface="Tahoma" panose="020B0604030504040204" pitchFamily="34" charset="0"/>
                          <a:cs typeface="Tahoma" panose="020B0604030504040204" pitchFamily="34" charset="0"/>
                        </a:rPr>
                        <a:t> </a:t>
                      </a:r>
                      <a:r>
                        <a:rPr lang="fr-FR" dirty="0" smtClean="0">
                          <a:latin typeface="Tahoma" panose="020B0604030504040204" pitchFamily="34" charset="0"/>
                          <a:ea typeface="Tahoma" panose="020B0604030504040204" pitchFamily="34" charset="0"/>
                          <a:cs typeface="Tahoma" panose="020B0604030504040204" pitchFamily="34" charset="0"/>
                        </a:rPr>
                        <a:t>programmeurs interagissaient directement avec le matériel informatique.</a:t>
                      </a:r>
                    </a:p>
                    <a:p>
                      <a:pPr marL="285750" indent="-285750" algn="just">
                        <a:lnSpc>
                          <a:spcPct val="150000"/>
                        </a:lnSpc>
                        <a:buFont typeface="Arial" panose="020B0604020202020204" pitchFamily="34" charset="0"/>
                        <a:buChar char="•"/>
                      </a:pPr>
                      <a:r>
                        <a:rPr lang="fr-FR" dirty="0" smtClean="0">
                          <a:latin typeface="Tahoma" panose="020B0604030504040204" pitchFamily="34" charset="0"/>
                          <a:ea typeface="Tahoma" panose="020B0604030504040204" pitchFamily="34" charset="0"/>
                          <a:cs typeface="Tahoma" panose="020B0604030504040204" pitchFamily="34" charset="0"/>
                        </a:rPr>
                        <a:t>Les ordinateurs fonctionnaient à partir d'une console équipée de panneaux lumineux, d'interrupteurs à bascule, d'un dispositif d'entrée quelconque et d'une imprimante.</a:t>
                      </a:r>
                    </a:p>
                    <a:p>
                      <a:pPr marL="285750" indent="-285750" algn="just">
                        <a:lnSpc>
                          <a:spcPct val="150000"/>
                        </a:lnSpc>
                        <a:buFont typeface="Arial" panose="020B0604020202020204" pitchFamily="34" charset="0"/>
                        <a:buChar char="•"/>
                      </a:pPr>
                      <a:r>
                        <a:rPr lang="fr-FR" dirty="0" smtClean="0">
                          <a:latin typeface="Tahoma" panose="020B0604030504040204" pitchFamily="34" charset="0"/>
                          <a:ea typeface="Tahoma" panose="020B0604030504040204" pitchFamily="34" charset="0"/>
                          <a:cs typeface="Tahoma" panose="020B0604030504040204" pitchFamily="34" charset="0"/>
                        </a:rPr>
                        <a:t>Les utilisateurs ont accès à l'ordinateur en "série".</a:t>
                      </a:r>
                      <a:endParaRPr lang="fr-FR"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285750" indent="-285750" algn="just" defTabSz="457200" rtl="0" eaLnBrk="1" latinLnBrk="0" hangingPunct="1">
                        <a:lnSpc>
                          <a:spcPct val="150000"/>
                        </a:lnSpc>
                        <a:buFont typeface="Arial" panose="020B0604020202020204" pitchFamily="34" charset="0"/>
                        <a:buChar char="•"/>
                      </a:pPr>
                      <a:r>
                        <a:rPr lang="fr-FR" sz="180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Planification :</a:t>
                      </a:r>
                    </a:p>
                    <a:p>
                      <a:pPr algn="just">
                        <a:lnSpc>
                          <a:spcPct val="150000"/>
                        </a:lnSpc>
                      </a:pPr>
                      <a:r>
                        <a:rPr lang="fr-FR" dirty="0" smtClean="0">
                          <a:latin typeface="Tahoma" panose="020B0604030504040204" pitchFamily="34" charset="0"/>
                          <a:ea typeface="Tahoma" panose="020B0604030504040204" pitchFamily="34" charset="0"/>
                          <a:cs typeface="Tahoma" panose="020B0604030504040204" pitchFamily="34" charset="0"/>
                        </a:rPr>
                        <a:t>Le temps d’allocation pouvait être court ou long, ce qui entraînait une perte de temps informatique.</a:t>
                      </a:r>
                    </a:p>
                    <a:p>
                      <a:pPr algn="just">
                        <a:lnSpc>
                          <a:spcPct val="150000"/>
                        </a:lnSpc>
                      </a:pPr>
                      <a:endParaRPr lang="fr-FR" dirty="0" smtClean="0">
                        <a:latin typeface="Tahoma" panose="020B0604030504040204" pitchFamily="34" charset="0"/>
                        <a:ea typeface="Tahoma" panose="020B0604030504040204" pitchFamily="34" charset="0"/>
                        <a:cs typeface="Tahoma" panose="020B0604030504040204" pitchFamily="34" charset="0"/>
                      </a:endParaRPr>
                    </a:p>
                    <a:p>
                      <a:pPr marL="285750" indent="-285750" algn="just" defTabSz="457200" rtl="0" eaLnBrk="1" latinLnBrk="0" hangingPunct="1">
                        <a:lnSpc>
                          <a:spcPct val="150000"/>
                        </a:lnSpc>
                        <a:buFont typeface="Arial" panose="020B0604020202020204" pitchFamily="34" charset="0"/>
                        <a:buChar char="•"/>
                      </a:pPr>
                      <a:r>
                        <a:rPr lang="fr-FR" sz="180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Temps de configuration:</a:t>
                      </a:r>
                    </a:p>
                    <a:p>
                      <a:pPr algn="just">
                        <a:lnSpc>
                          <a:spcPct val="150000"/>
                        </a:lnSpc>
                      </a:pPr>
                      <a:r>
                        <a:rPr lang="fr-FR" dirty="0" smtClean="0">
                          <a:latin typeface="Tahoma" panose="020B0604030504040204" pitchFamily="34" charset="0"/>
                          <a:ea typeface="Tahoma" panose="020B0604030504040204" pitchFamily="34" charset="0"/>
                          <a:cs typeface="Tahoma" panose="020B0604030504040204" pitchFamily="34" charset="0"/>
                        </a:rPr>
                        <a:t>Une quantité considérable de temps était consacrée à la configuration du programme.</a:t>
                      </a:r>
                      <a:endParaRPr lang="fr-FR"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736394013"/>
                  </a:ext>
                </a:extLst>
              </a:tr>
            </a:tbl>
          </a:graphicData>
        </a:graphic>
      </p:graphicFrame>
    </p:spTree>
    <p:extLst>
      <p:ext uri="{BB962C8B-B14F-4D97-AF65-F5344CB8AC3E}">
        <p14:creationId xmlns:p14="http://schemas.microsoft.com/office/powerpoint/2010/main" val="725528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4F92BC-2A7E-406A-9A53-C55459101701}"/>
              </a:ext>
            </a:extLst>
          </p:cNvPr>
          <p:cNvSpPr>
            <a:spLocks noGrp="1"/>
          </p:cNvSpPr>
          <p:nvPr>
            <p:ph type="title"/>
          </p:nvPr>
        </p:nvSpPr>
        <p:spPr>
          <a:xfrm>
            <a:off x="1295401" y="441527"/>
            <a:ext cx="9601196" cy="634633"/>
          </a:xfrm>
        </p:spPr>
        <p:txBody>
          <a:bodyPr rtlCol="0"/>
          <a:lstStyle/>
          <a:p>
            <a:r>
              <a:rPr lang="fr-FR" sz="2400" dirty="0" smtClean="0"/>
              <a:t>Introduction aux systèmes d'exploitation</a:t>
            </a:r>
            <a:endParaRPr lang="fr-FR" sz="2400" dirty="0"/>
          </a:p>
        </p:txBody>
      </p:sp>
      <p:cxnSp>
        <p:nvCxnSpPr>
          <p:cNvPr id="7" name="Connecteur droit 6">
            <a:extLst>
              <a:ext uri="{FF2B5EF4-FFF2-40B4-BE49-F238E27FC236}">
                <a16:creationId xmlns:a16="http://schemas.microsoft.com/office/drawing/2014/main" id="{5214193A-4C4E-43E6-826E-EEDD4A4F345B}"/>
              </a:ext>
            </a:extLst>
          </p:cNvPr>
          <p:cNvCxnSpPr/>
          <p:nvPr/>
        </p:nvCxnSpPr>
        <p:spPr>
          <a:xfrm>
            <a:off x="914400" y="1062908"/>
            <a:ext cx="1032662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9CA3575-BCAF-4FD9-B43A-9A871186D92C}"/>
              </a:ext>
            </a:extLst>
          </p:cNvPr>
          <p:cNvSpPr/>
          <p:nvPr/>
        </p:nvSpPr>
        <p:spPr>
          <a:xfrm>
            <a:off x="1444487" y="2226365"/>
            <a:ext cx="9316278" cy="2756444"/>
          </a:xfrm>
          <a:prstGeom prst="rect">
            <a:avLst/>
          </a:prstGeom>
          <a:solidFill>
            <a:srgbClr val="F9F9F9"/>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numéro de diapositive 4">
            <a:extLst>
              <a:ext uri="{FF2B5EF4-FFF2-40B4-BE49-F238E27FC236}">
                <a16:creationId xmlns:a16="http://schemas.microsoft.com/office/drawing/2014/main" id="{664B1C32-5020-49D2-B38B-0401169CC535}"/>
              </a:ext>
            </a:extLst>
          </p:cNvPr>
          <p:cNvSpPr>
            <a:spLocks noGrp="1"/>
          </p:cNvSpPr>
          <p:nvPr>
            <p:ph type="sldNum" sz="quarter" idx="12"/>
          </p:nvPr>
        </p:nvSpPr>
        <p:spPr/>
        <p:txBody>
          <a:bodyPr/>
          <a:lstStyle/>
          <a:p>
            <a:pPr rtl="0"/>
            <a:fld id="{330EA680-D336-4FF7-8B7A-9848BB0A1C32}" type="slidenum">
              <a:rPr lang="fr-FR" noProof="0" smtClean="0"/>
              <a:t>13</a:t>
            </a:fld>
            <a:endParaRPr lang="fr-FR" noProof="0"/>
          </a:p>
        </p:txBody>
      </p:sp>
      <p:sp>
        <p:nvSpPr>
          <p:cNvPr id="15" name="Rectangle 14">
            <a:extLst>
              <a:ext uri="{FF2B5EF4-FFF2-40B4-BE49-F238E27FC236}">
                <a16:creationId xmlns:a16="http://schemas.microsoft.com/office/drawing/2014/main" id="{CCE217D2-9BC9-42B6-AF13-6CCE86121961}"/>
              </a:ext>
            </a:extLst>
          </p:cNvPr>
          <p:cNvSpPr/>
          <p:nvPr/>
        </p:nvSpPr>
        <p:spPr>
          <a:xfrm>
            <a:off x="3980300" y="1144488"/>
            <a:ext cx="4163447" cy="369332"/>
          </a:xfrm>
          <a:prstGeom prst="rect">
            <a:avLst/>
          </a:prstGeom>
        </p:spPr>
        <p:txBody>
          <a:bodyPr wrap="none">
            <a:spAutoFit/>
          </a:bodyPr>
          <a:lstStyle/>
          <a:p>
            <a:r>
              <a:rPr lang="fr-FR" b="1" dirty="0">
                <a:solidFill>
                  <a:srgbClr val="FF0000"/>
                </a:solidFill>
                <a:latin typeface="Cambria" panose="02040503050406030204" pitchFamily="18" charset="0"/>
                <a:ea typeface="Cambria" panose="02040503050406030204" pitchFamily="18" charset="0"/>
              </a:rPr>
              <a:t>Évolution des systèmes d'exploitation</a:t>
            </a:r>
            <a:endParaRPr lang="en-US" b="1" dirty="0">
              <a:solidFill>
                <a:srgbClr val="FF0000"/>
              </a:solidFill>
              <a:latin typeface="Cambria" panose="02040503050406030204" pitchFamily="18" charset="0"/>
              <a:ea typeface="Cambria" panose="02040503050406030204" pitchFamily="18" charset="0"/>
            </a:endParaRPr>
          </a:p>
        </p:txBody>
      </p:sp>
      <p:sp>
        <p:nvSpPr>
          <p:cNvPr id="9" name="Rectangle 5">
            <a:extLst>
              <a:ext uri="{FF2B5EF4-FFF2-40B4-BE49-F238E27FC236}">
                <a16:creationId xmlns:a16="http://schemas.microsoft.com/office/drawing/2014/main" id="{4A294178-1EF1-4B81-8C80-CC303CA34C76}"/>
              </a:ext>
            </a:extLst>
          </p:cNvPr>
          <p:cNvSpPr>
            <a:spLocks noChangeArrowheads="1"/>
          </p:cNvSpPr>
          <p:nvPr/>
        </p:nvSpPr>
        <p:spPr bwMode="auto">
          <a:xfrm>
            <a:off x="1047408" y="1467690"/>
            <a:ext cx="10029232" cy="443198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342900" indent="-342900" algn="just" defTabSz="179388">
              <a:lnSpc>
                <a:spcPct val="200000"/>
              </a:lnSpc>
              <a:spcAft>
                <a:spcPts val="600"/>
              </a:spcAft>
              <a:buFont typeface="Wingdings" panose="05000000000000000000" pitchFamily="2" charset="2"/>
              <a:buChar char="q"/>
            </a:pPr>
            <a:r>
              <a:rPr lang="fr-FR" sz="2400" dirty="0" smtClean="0">
                <a:solidFill>
                  <a:srgbClr val="C00000"/>
                </a:solidFill>
                <a:latin typeface="Tahoma" panose="020B0604030504040204" pitchFamily="34" charset="0"/>
                <a:ea typeface="Tahoma" panose="020B0604030504040204" pitchFamily="34" charset="0"/>
                <a:cs typeface="Tahoma" panose="020B0604030504040204" pitchFamily="34" charset="0"/>
              </a:rPr>
              <a:t>Systèmes de lots simples « Simple batch »</a:t>
            </a:r>
          </a:p>
          <a:p>
            <a:pPr algn="just" defTabSz="179388">
              <a:lnSpc>
                <a:spcPct val="150000"/>
              </a:lnSpc>
              <a:spcAft>
                <a:spcPts val="600"/>
              </a:spcAft>
            </a:pPr>
            <a:r>
              <a:rPr lang="fr-FR" sz="2000" u="sng" dirty="0">
                <a:latin typeface="Tahoma" panose="020B0604030504040204" pitchFamily="34" charset="0"/>
                <a:ea typeface="Tahoma" panose="020B0604030504040204" pitchFamily="34" charset="0"/>
                <a:cs typeface="Tahoma" panose="020B0604030504040204" pitchFamily="34" charset="0"/>
              </a:rPr>
              <a:t>Les premiers ordinateurs étaient très chers</a:t>
            </a:r>
          </a:p>
          <a:p>
            <a:pPr marL="712788" indent="-260350" algn="just" defTabSz="179388">
              <a:lnSpc>
                <a:spcPct val="150000"/>
              </a:lnSpc>
              <a:spcAft>
                <a:spcPts val="600"/>
              </a:spcAft>
              <a:buFont typeface="Wingdings" panose="05000000000000000000" pitchFamily="2" charset="2"/>
              <a:buChar char="ü"/>
            </a:pPr>
            <a:r>
              <a:rPr lang="fr-FR" sz="2000" dirty="0">
                <a:latin typeface="Tahoma" panose="020B0604030504040204" pitchFamily="34" charset="0"/>
                <a:ea typeface="Tahoma" panose="020B0604030504040204" pitchFamily="34" charset="0"/>
                <a:cs typeface="Tahoma" panose="020B0604030504040204" pitchFamily="34" charset="0"/>
              </a:rPr>
              <a:t>Il est important de </a:t>
            </a:r>
            <a:r>
              <a:rPr lang="fr-FR" sz="2000" dirty="0" smtClean="0">
                <a:latin typeface="Tahoma" panose="020B0604030504040204" pitchFamily="34" charset="0"/>
                <a:ea typeface="Tahoma" panose="020B0604030504040204" pitchFamily="34" charset="0"/>
                <a:cs typeface="Tahoma" panose="020B0604030504040204" pitchFamily="34" charset="0"/>
              </a:rPr>
              <a:t>maximiser </a:t>
            </a:r>
            <a:r>
              <a:rPr lang="fr-FR" sz="2000" dirty="0">
                <a:latin typeface="Tahoma" panose="020B0604030504040204" pitchFamily="34" charset="0"/>
                <a:ea typeface="Tahoma" panose="020B0604030504040204" pitchFamily="34" charset="0"/>
                <a:cs typeface="Tahoma" panose="020B0604030504040204" pitchFamily="34" charset="0"/>
              </a:rPr>
              <a:t>l'utilisation du utilisation du l'ordinateur</a:t>
            </a:r>
          </a:p>
          <a:p>
            <a:pPr algn="just" defTabSz="179388">
              <a:lnSpc>
                <a:spcPct val="150000"/>
              </a:lnSpc>
              <a:spcAft>
                <a:spcPts val="600"/>
              </a:spcAft>
            </a:pPr>
            <a:r>
              <a:rPr lang="fr-FR" sz="2000" u="sng" dirty="0" smtClean="0">
                <a:latin typeface="Tahoma" panose="020B0604030504040204" pitchFamily="34" charset="0"/>
                <a:ea typeface="Tahoma" panose="020B0604030504040204" pitchFamily="34" charset="0"/>
                <a:cs typeface="Tahoma" panose="020B0604030504040204" pitchFamily="34" charset="0"/>
              </a:rPr>
              <a:t>Moniteur</a:t>
            </a:r>
            <a:endParaRPr lang="fr-FR" sz="2000" u="sng" dirty="0">
              <a:latin typeface="Tahoma" panose="020B0604030504040204" pitchFamily="34" charset="0"/>
              <a:ea typeface="Tahoma" panose="020B0604030504040204" pitchFamily="34" charset="0"/>
              <a:cs typeface="Tahoma" panose="020B0604030504040204" pitchFamily="34" charset="0"/>
            </a:endParaRPr>
          </a:p>
          <a:p>
            <a:pPr marL="712788" indent="-260350" algn="just" defTabSz="179388">
              <a:lnSpc>
                <a:spcPct val="150000"/>
              </a:lnSpc>
              <a:spcAft>
                <a:spcPts val="600"/>
              </a:spcAft>
              <a:buFont typeface="Wingdings" panose="05000000000000000000" pitchFamily="2" charset="2"/>
              <a:buChar char="ü"/>
            </a:pPr>
            <a:r>
              <a:rPr lang="fr-FR" sz="2000" dirty="0" smtClean="0">
                <a:latin typeface="Tahoma" panose="020B0604030504040204" pitchFamily="34" charset="0"/>
                <a:ea typeface="Tahoma" panose="020B0604030504040204" pitchFamily="34" charset="0"/>
                <a:cs typeface="Tahoma" panose="020B0604030504040204" pitchFamily="34" charset="0"/>
              </a:rPr>
              <a:t>L'utilisateur </a:t>
            </a:r>
            <a:r>
              <a:rPr lang="fr-FR" sz="2000" dirty="0">
                <a:latin typeface="Tahoma" panose="020B0604030504040204" pitchFamily="34" charset="0"/>
                <a:ea typeface="Tahoma" panose="020B0604030504040204" pitchFamily="34" charset="0"/>
                <a:cs typeface="Tahoma" panose="020B0604030504040204" pitchFamily="34" charset="0"/>
              </a:rPr>
              <a:t>n'a plus d'accès direct au </a:t>
            </a:r>
            <a:r>
              <a:rPr lang="fr-FR" sz="2000" dirty="0" smtClean="0">
                <a:latin typeface="Tahoma" panose="020B0604030504040204" pitchFamily="34" charset="0"/>
                <a:ea typeface="Tahoma" panose="020B0604030504040204" pitchFamily="34" charset="0"/>
                <a:cs typeface="Tahoma" panose="020B0604030504040204" pitchFamily="34" charset="0"/>
              </a:rPr>
              <a:t>processeur.</a:t>
            </a:r>
            <a:endParaRPr lang="fr-FR" sz="2000" dirty="0">
              <a:latin typeface="Tahoma" panose="020B0604030504040204" pitchFamily="34" charset="0"/>
              <a:ea typeface="Tahoma" panose="020B0604030504040204" pitchFamily="34" charset="0"/>
              <a:cs typeface="Tahoma" panose="020B0604030504040204" pitchFamily="34" charset="0"/>
            </a:endParaRPr>
          </a:p>
          <a:p>
            <a:pPr marL="712788" indent="-260350" algn="just" defTabSz="179388">
              <a:lnSpc>
                <a:spcPct val="150000"/>
              </a:lnSpc>
              <a:spcAft>
                <a:spcPts val="600"/>
              </a:spcAft>
              <a:buFont typeface="Wingdings" panose="05000000000000000000" pitchFamily="2" charset="2"/>
              <a:buChar char="ü"/>
            </a:pPr>
            <a:r>
              <a:rPr lang="fr-FR" sz="2000" dirty="0" smtClean="0">
                <a:latin typeface="Tahoma" panose="020B0604030504040204" pitchFamily="34" charset="0"/>
                <a:ea typeface="Tahoma" panose="020B0604030504040204" pitchFamily="34" charset="0"/>
                <a:cs typeface="Tahoma" panose="020B0604030504040204" pitchFamily="34" charset="0"/>
              </a:rPr>
              <a:t>Les </a:t>
            </a:r>
            <a:r>
              <a:rPr lang="fr-FR" sz="2000" dirty="0">
                <a:latin typeface="Tahoma" panose="020B0604030504040204" pitchFamily="34" charset="0"/>
                <a:ea typeface="Tahoma" panose="020B0604030504040204" pitchFamily="34" charset="0"/>
                <a:cs typeface="Tahoma" panose="020B0604030504040204" pitchFamily="34" charset="0"/>
              </a:rPr>
              <a:t>tâches sont soumises à l'opérateur de l'ordinateur qui les regroupe et les place sur un périphérique </a:t>
            </a:r>
            <a:r>
              <a:rPr lang="fr-FR" sz="2000" dirty="0" smtClean="0">
                <a:latin typeface="Tahoma" panose="020B0604030504040204" pitchFamily="34" charset="0"/>
                <a:ea typeface="Tahoma" panose="020B0604030504040204" pitchFamily="34" charset="0"/>
                <a:cs typeface="Tahoma" panose="020B0604030504040204" pitchFamily="34" charset="0"/>
              </a:rPr>
              <a:t>d'entrée.</a:t>
            </a:r>
            <a:endParaRPr lang="fr-FR" sz="2000" dirty="0">
              <a:latin typeface="Tahoma" panose="020B0604030504040204" pitchFamily="34" charset="0"/>
              <a:ea typeface="Tahoma" panose="020B0604030504040204" pitchFamily="34" charset="0"/>
              <a:cs typeface="Tahoma" panose="020B0604030504040204" pitchFamily="34" charset="0"/>
            </a:endParaRPr>
          </a:p>
          <a:p>
            <a:pPr marL="712788" indent="-260350" algn="just" defTabSz="179388">
              <a:lnSpc>
                <a:spcPct val="150000"/>
              </a:lnSpc>
              <a:spcAft>
                <a:spcPts val="600"/>
              </a:spcAft>
              <a:buFont typeface="Wingdings" panose="05000000000000000000" pitchFamily="2" charset="2"/>
              <a:buChar char="ü"/>
            </a:pPr>
            <a:r>
              <a:rPr lang="fr-FR" sz="2000" dirty="0">
                <a:latin typeface="Tahoma" panose="020B0604030504040204" pitchFamily="34" charset="0"/>
                <a:ea typeface="Tahoma" panose="020B0604030504040204" pitchFamily="34" charset="0"/>
                <a:cs typeface="Tahoma" panose="020B0604030504040204" pitchFamily="34" charset="0"/>
              </a:rPr>
              <a:t>Le programme revient au moniteur une fois terminé.</a:t>
            </a:r>
            <a:endParaRPr lang="fr-FR" sz="2000"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498169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4F92BC-2A7E-406A-9A53-C55459101701}"/>
              </a:ext>
            </a:extLst>
          </p:cNvPr>
          <p:cNvSpPr>
            <a:spLocks noGrp="1"/>
          </p:cNvSpPr>
          <p:nvPr>
            <p:ph type="title"/>
          </p:nvPr>
        </p:nvSpPr>
        <p:spPr>
          <a:xfrm>
            <a:off x="1295401" y="441527"/>
            <a:ext cx="9601196" cy="634633"/>
          </a:xfrm>
        </p:spPr>
        <p:txBody>
          <a:bodyPr rtlCol="0"/>
          <a:lstStyle/>
          <a:p>
            <a:r>
              <a:rPr lang="fr-FR" sz="2400" dirty="0" smtClean="0"/>
              <a:t>Introduction aux systèmes d'exploitation</a:t>
            </a:r>
            <a:endParaRPr lang="fr-FR" sz="2400" dirty="0"/>
          </a:p>
        </p:txBody>
      </p:sp>
      <p:cxnSp>
        <p:nvCxnSpPr>
          <p:cNvPr id="7" name="Connecteur droit 6">
            <a:extLst>
              <a:ext uri="{FF2B5EF4-FFF2-40B4-BE49-F238E27FC236}">
                <a16:creationId xmlns:a16="http://schemas.microsoft.com/office/drawing/2014/main" id="{5214193A-4C4E-43E6-826E-EEDD4A4F345B}"/>
              </a:ext>
            </a:extLst>
          </p:cNvPr>
          <p:cNvCxnSpPr/>
          <p:nvPr/>
        </p:nvCxnSpPr>
        <p:spPr>
          <a:xfrm>
            <a:off x="914400" y="1062908"/>
            <a:ext cx="1032662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9CA3575-BCAF-4FD9-B43A-9A871186D92C}"/>
              </a:ext>
            </a:extLst>
          </p:cNvPr>
          <p:cNvSpPr/>
          <p:nvPr/>
        </p:nvSpPr>
        <p:spPr>
          <a:xfrm>
            <a:off x="1444487" y="2226365"/>
            <a:ext cx="9316278" cy="2756444"/>
          </a:xfrm>
          <a:prstGeom prst="rect">
            <a:avLst/>
          </a:prstGeom>
          <a:solidFill>
            <a:srgbClr val="F9F9F9"/>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numéro de diapositive 4">
            <a:extLst>
              <a:ext uri="{FF2B5EF4-FFF2-40B4-BE49-F238E27FC236}">
                <a16:creationId xmlns:a16="http://schemas.microsoft.com/office/drawing/2014/main" id="{664B1C32-5020-49D2-B38B-0401169CC535}"/>
              </a:ext>
            </a:extLst>
          </p:cNvPr>
          <p:cNvSpPr>
            <a:spLocks noGrp="1"/>
          </p:cNvSpPr>
          <p:nvPr>
            <p:ph type="sldNum" sz="quarter" idx="12"/>
          </p:nvPr>
        </p:nvSpPr>
        <p:spPr/>
        <p:txBody>
          <a:bodyPr/>
          <a:lstStyle/>
          <a:p>
            <a:pPr rtl="0"/>
            <a:fld id="{330EA680-D336-4FF7-8B7A-9848BB0A1C32}" type="slidenum">
              <a:rPr lang="fr-FR" noProof="0" smtClean="0"/>
              <a:t>14</a:t>
            </a:fld>
            <a:endParaRPr lang="fr-FR" noProof="0"/>
          </a:p>
        </p:txBody>
      </p:sp>
      <p:sp>
        <p:nvSpPr>
          <p:cNvPr id="15" name="Rectangle 14">
            <a:extLst>
              <a:ext uri="{FF2B5EF4-FFF2-40B4-BE49-F238E27FC236}">
                <a16:creationId xmlns:a16="http://schemas.microsoft.com/office/drawing/2014/main" id="{CCE217D2-9BC9-42B6-AF13-6CCE86121961}"/>
              </a:ext>
            </a:extLst>
          </p:cNvPr>
          <p:cNvSpPr/>
          <p:nvPr/>
        </p:nvSpPr>
        <p:spPr>
          <a:xfrm>
            <a:off x="3980300" y="1144488"/>
            <a:ext cx="4163447" cy="369332"/>
          </a:xfrm>
          <a:prstGeom prst="rect">
            <a:avLst/>
          </a:prstGeom>
        </p:spPr>
        <p:txBody>
          <a:bodyPr wrap="none">
            <a:spAutoFit/>
          </a:bodyPr>
          <a:lstStyle/>
          <a:p>
            <a:r>
              <a:rPr lang="fr-FR" b="1" dirty="0">
                <a:solidFill>
                  <a:srgbClr val="FF0000"/>
                </a:solidFill>
                <a:latin typeface="Cambria" panose="02040503050406030204" pitchFamily="18" charset="0"/>
                <a:ea typeface="Cambria" panose="02040503050406030204" pitchFamily="18" charset="0"/>
              </a:rPr>
              <a:t>Évolution des systèmes d'exploitation</a:t>
            </a:r>
            <a:endParaRPr lang="en-US" b="1" dirty="0">
              <a:solidFill>
                <a:srgbClr val="FF0000"/>
              </a:solidFill>
              <a:latin typeface="Cambria" panose="02040503050406030204" pitchFamily="18" charset="0"/>
              <a:ea typeface="Cambria" panose="02040503050406030204" pitchFamily="18" charset="0"/>
            </a:endParaRPr>
          </a:p>
        </p:txBody>
      </p:sp>
      <p:sp>
        <p:nvSpPr>
          <p:cNvPr id="9" name="Rectangle 5">
            <a:extLst>
              <a:ext uri="{FF2B5EF4-FFF2-40B4-BE49-F238E27FC236}">
                <a16:creationId xmlns:a16="http://schemas.microsoft.com/office/drawing/2014/main" id="{4A294178-1EF1-4B81-8C80-CC303CA34C76}"/>
              </a:ext>
            </a:extLst>
          </p:cNvPr>
          <p:cNvSpPr>
            <a:spLocks noChangeArrowheads="1"/>
          </p:cNvSpPr>
          <p:nvPr/>
        </p:nvSpPr>
        <p:spPr bwMode="auto">
          <a:xfrm>
            <a:off x="1047408" y="1565032"/>
            <a:ext cx="10029232" cy="3323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342900" indent="-342900" defTabSz="800100">
              <a:lnSpc>
                <a:spcPct val="90000"/>
              </a:lnSpc>
              <a:spcBef>
                <a:spcPct val="0"/>
              </a:spcBef>
              <a:spcAft>
                <a:spcPct val="35000"/>
              </a:spcAft>
              <a:buFont typeface="Wingdings" panose="05000000000000000000" pitchFamily="2" charset="2"/>
              <a:buChar char="q"/>
            </a:pPr>
            <a:r>
              <a:rPr lang="fr-FR" sz="2400" dirty="0">
                <a:solidFill>
                  <a:srgbClr val="C00000"/>
                </a:solidFill>
                <a:latin typeface="Tahoma" panose="020B0604030504040204" pitchFamily="34" charset="0"/>
                <a:ea typeface="Tahoma" panose="020B0604030504040204" pitchFamily="34" charset="0"/>
                <a:cs typeface="Tahoma" panose="020B0604030504040204" pitchFamily="34" charset="0"/>
              </a:rPr>
              <a:t>Uni-programmation (</a:t>
            </a:r>
            <a:r>
              <a:rPr lang="en-US" sz="2400" dirty="0" err="1">
                <a:solidFill>
                  <a:srgbClr val="C00000"/>
                </a:solidFill>
                <a:latin typeface="Tahoma" panose="020B0604030504040204" pitchFamily="34" charset="0"/>
                <a:ea typeface="Tahoma" panose="020B0604030504040204" pitchFamily="34" charset="0"/>
                <a:cs typeface="Tahoma" panose="020B0604030504040204" pitchFamily="34" charset="0"/>
              </a:rPr>
              <a:t>Uniprogramming</a:t>
            </a:r>
            <a:r>
              <a:rPr lang="en-US" sz="2400" dirty="0">
                <a:solidFill>
                  <a:srgbClr val="C00000"/>
                </a:solidFill>
                <a:latin typeface="Tahoma" panose="020B0604030504040204" pitchFamily="34" charset="0"/>
                <a:ea typeface="Tahoma" panose="020B0604030504040204" pitchFamily="34" charset="0"/>
                <a:cs typeface="Tahoma" panose="020B0604030504040204" pitchFamily="34" charset="0"/>
              </a:rPr>
              <a: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945543"/>
            <a:ext cx="5154804" cy="3591098"/>
          </a:xfrm>
          <a:prstGeom prst="rect">
            <a:avLst/>
          </a:prstGeom>
        </p:spPr>
      </p:pic>
      <p:sp>
        <p:nvSpPr>
          <p:cNvPr id="11" name="Rectangle 10">
            <a:extLst>
              <a:ext uri="{FF2B5EF4-FFF2-40B4-BE49-F238E27FC236}">
                <a16:creationId xmlns:a16="http://schemas.microsoft.com/office/drawing/2014/main" id="{CCE217D2-9BC9-42B6-AF13-6CCE86121961}"/>
              </a:ext>
            </a:extLst>
          </p:cNvPr>
          <p:cNvSpPr/>
          <p:nvPr/>
        </p:nvSpPr>
        <p:spPr>
          <a:xfrm>
            <a:off x="1158619" y="5536640"/>
            <a:ext cx="4498603" cy="369332"/>
          </a:xfrm>
          <a:prstGeom prst="rect">
            <a:avLst/>
          </a:prstGeom>
        </p:spPr>
        <p:txBody>
          <a:bodyPr wrap="none">
            <a:spAutoFit/>
          </a:bodyPr>
          <a:lstStyle/>
          <a:p>
            <a:pPr algn="ctr"/>
            <a:r>
              <a:rPr lang="fr-FR" dirty="0" smtClean="0">
                <a:solidFill>
                  <a:schemeClr val="accent1">
                    <a:lumMod val="50000"/>
                  </a:schemeClr>
                </a:solidFill>
                <a:latin typeface="Cambria" panose="02040503050406030204" pitchFamily="18" charset="0"/>
                <a:ea typeface="Cambria" panose="02040503050406030204" pitchFamily="18" charset="0"/>
              </a:rPr>
              <a:t>Figure 1.4</a:t>
            </a:r>
            <a:r>
              <a:rPr lang="fr-FR" dirty="0">
                <a:solidFill>
                  <a:schemeClr val="accent1">
                    <a:lumMod val="50000"/>
                  </a:schemeClr>
                </a:solidFill>
                <a:latin typeface="Cambria" panose="02040503050406030204" pitchFamily="18" charset="0"/>
                <a:ea typeface="Cambria" panose="02040503050406030204" pitchFamily="18" charset="0"/>
              </a:rPr>
              <a:t>. </a:t>
            </a:r>
            <a:r>
              <a:rPr lang="fr-FR" dirty="0" smtClean="0">
                <a:solidFill>
                  <a:schemeClr val="accent1">
                    <a:lumMod val="50000"/>
                  </a:schemeClr>
                </a:solidFill>
                <a:latin typeface="Cambria" panose="02040503050406030204" pitchFamily="18" charset="0"/>
                <a:ea typeface="Cambria" panose="02040503050406030204" pitchFamily="18" charset="0"/>
              </a:rPr>
              <a:t>Exemple </a:t>
            </a:r>
            <a:r>
              <a:rPr lang="fr-FR" dirty="0">
                <a:solidFill>
                  <a:schemeClr val="accent1">
                    <a:lumMod val="50000"/>
                  </a:schemeClr>
                </a:solidFill>
                <a:latin typeface="Cambria" panose="02040503050406030204" pitchFamily="18" charset="0"/>
                <a:ea typeface="Cambria" panose="02040503050406030204" pitchFamily="18" charset="0"/>
              </a:rPr>
              <a:t>d'utilisation du système</a:t>
            </a:r>
            <a:endParaRPr lang="en-US" dirty="0">
              <a:solidFill>
                <a:schemeClr val="accent1">
                  <a:lumMod val="50000"/>
                </a:schemeClr>
              </a:solidFill>
              <a:latin typeface="Cambria" panose="02040503050406030204" pitchFamily="18" charset="0"/>
              <a:ea typeface="Cambria" panose="02040503050406030204" pitchFamily="18" charset="0"/>
            </a:endParaRPr>
          </a:p>
        </p:txBody>
      </p:sp>
      <p:sp>
        <p:nvSpPr>
          <p:cNvPr id="12" name="Rectangle 5">
            <a:extLst>
              <a:ext uri="{FF2B5EF4-FFF2-40B4-BE49-F238E27FC236}">
                <a16:creationId xmlns:a16="http://schemas.microsoft.com/office/drawing/2014/main" id="{4A294178-1EF1-4B81-8C80-CC303CA34C76}"/>
              </a:ext>
            </a:extLst>
          </p:cNvPr>
          <p:cNvSpPr>
            <a:spLocks noChangeArrowheads="1"/>
          </p:cNvSpPr>
          <p:nvPr/>
        </p:nvSpPr>
        <p:spPr bwMode="auto">
          <a:xfrm>
            <a:off x="6182391" y="2108324"/>
            <a:ext cx="5058633" cy="33547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342900" indent="-342900" algn="just" defTabSz="179388">
              <a:lnSpc>
                <a:spcPct val="200000"/>
              </a:lnSpc>
              <a:spcAft>
                <a:spcPts val="600"/>
              </a:spcAft>
              <a:buFont typeface="Wingdings" panose="05000000000000000000" pitchFamily="2" charset="2"/>
              <a:buChar char="q"/>
            </a:pPr>
            <a:r>
              <a:rPr lang="fr-FR" sz="2400" dirty="0">
                <a:latin typeface="Tahoma" panose="020B0604030504040204" pitchFamily="34" charset="0"/>
                <a:ea typeface="Tahoma" panose="020B0604030504040204" pitchFamily="34" charset="0"/>
                <a:cs typeface="Tahoma" panose="020B0604030504040204" pitchFamily="34" charset="0"/>
              </a:rPr>
              <a:t>Le processeur est souvent inactif </a:t>
            </a:r>
          </a:p>
          <a:p>
            <a:pPr marL="542925" indent="-271463" algn="just" defTabSz="179388">
              <a:lnSpc>
                <a:spcPct val="200000"/>
              </a:lnSpc>
              <a:spcAft>
                <a:spcPts val="600"/>
              </a:spcAft>
              <a:buFont typeface="Wingdings" panose="05000000000000000000" pitchFamily="2" charset="2"/>
              <a:buChar char="§"/>
            </a:pPr>
            <a:r>
              <a:rPr lang="fr-FR" sz="2000" dirty="0" smtClean="0">
                <a:latin typeface="Tahoma" panose="020B0604030504040204" pitchFamily="34" charset="0"/>
                <a:ea typeface="Tahoma" panose="020B0604030504040204" pitchFamily="34" charset="0"/>
                <a:cs typeface="Tahoma" panose="020B0604030504040204" pitchFamily="34" charset="0"/>
              </a:rPr>
              <a:t>Même </a:t>
            </a:r>
            <a:r>
              <a:rPr lang="fr-FR" sz="2000" dirty="0">
                <a:latin typeface="Tahoma" panose="020B0604030504040204" pitchFamily="34" charset="0"/>
                <a:ea typeface="Tahoma" panose="020B0604030504040204" pitchFamily="34" charset="0"/>
                <a:cs typeface="Tahoma" panose="020B0604030504040204" pitchFamily="34" charset="0"/>
              </a:rPr>
              <a:t>avec le séquencement automatique des tâches</a:t>
            </a:r>
          </a:p>
          <a:p>
            <a:pPr marL="542925" indent="-271463" algn="just" defTabSz="179388">
              <a:lnSpc>
                <a:spcPct val="200000"/>
              </a:lnSpc>
              <a:spcAft>
                <a:spcPts val="600"/>
              </a:spcAft>
              <a:buFont typeface="Wingdings" panose="05000000000000000000" pitchFamily="2" charset="2"/>
              <a:buChar char="§"/>
            </a:pPr>
            <a:r>
              <a:rPr lang="fr-FR" sz="2000" dirty="0">
                <a:latin typeface="Tahoma" panose="020B0604030504040204" pitchFamily="34" charset="0"/>
                <a:ea typeface="Tahoma" panose="020B0604030504040204" pitchFamily="34" charset="0"/>
                <a:cs typeface="Tahoma" panose="020B0604030504040204" pitchFamily="34" charset="0"/>
              </a:rPr>
              <a:t>Les périphériques d'E/S sont lents par rapport au processeur</a:t>
            </a:r>
            <a:endParaRPr lang="fr-FR" sz="2000"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561007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4F92BC-2A7E-406A-9A53-C55459101701}"/>
              </a:ext>
            </a:extLst>
          </p:cNvPr>
          <p:cNvSpPr>
            <a:spLocks noGrp="1"/>
          </p:cNvSpPr>
          <p:nvPr>
            <p:ph type="title"/>
          </p:nvPr>
        </p:nvSpPr>
        <p:spPr>
          <a:xfrm>
            <a:off x="1295401" y="441527"/>
            <a:ext cx="9601196" cy="634633"/>
          </a:xfrm>
        </p:spPr>
        <p:txBody>
          <a:bodyPr rtlCol="0"/>
          <a:lstStyle/>
          <a:p>
            <a:r>
              <a:rPr lang="fr-FR" sz="2400" dirty="0" smtClean="0"/>
              <a:t>Introduction aux systèmes d'exploitation</a:t>
            </a:r>
            <a:endParaRPr lang="fr-FR" sz="2400" dirty="0"/>
          </a:p>
        </p:txBody>
      </p:sp>
      <p:cxnSp>
        <p:nvCxnSpPr>
          <p:cNvPr id="7" name="Connecteur droit 6">
            <a:extLst>
              <a:ext uri="{FF2B5EF4-FFF2-40B4-BE49-F238E27FC236}">
                <a16:creationId xmlns:a16="http://schemas.microsoft.com/office/drawing/2014/main" id="{5214193A-4C4E-43E6-826E-EEDD4A4F345B}"/>
              </a:ext>
            </a:extLst>
          </p:cNvPr>
          <p:cNvCxnSpPr/>
          <p:nvPr/>
        </p:nvCxnSpPr>
        <p:spPr>
          <a:xfrm>
            <a:off x="914400" y="1062908"/>
            <a:ext cx="1032662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9CA3575-BCAF-4FD9-B43A-9A871186D92C}"/>
              </a:ext>
            </a:extLst>
          </p:cNvPr>
          <p:cNvSpPr/>
          <p:nvPr/>
        </p:nvSpPr>
        <p:spPr>
          <a:xfrm>
            <a:off x="1444487" y="2226365"/>
            <a:ext cx="9316278" cy="2756444"/>
          </a:xfrm>
          <a:prstGeom prst="rect">
            <a:avLst/>
          </a:prstGeom>
          <a:solidFill>
            <a:srgbClr val="F9F9F9"/>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numéro de diapositive 4">
            <a:extLst>
              <a:ext uri="{FF2B5EF4-FFF2-40B4-BE49-F238E27FC236}">
                <a16:creationId xmlns:a16="http://schemas.microsoft.com/office/drawing/2014/main" id="{664B1C32-5020-49D2-B38B-0401169CC535}"/>
              </a:ext>
            </a:extLst>
          </p:cNvPr>
          <p:cNvSpPr>
            <a:spLocks noGrp="1"/>
          </p:cNvSpPr>
          <p:nvPr>
            <p:ph type="sldNum" sz="quarter" idx="12"/>
          </p:nvPr>
        </p:nvSpPr>
        <p:spPr/>
        <p:txBody>
          <a:bodyPr/>
          <a:lstStyle/>
          <a:p>
            <a:pPr rtl="0"/>
            <a:fld id="{330EA680-D336-4FF7-8B7A-9848BB0A1C32}" type="slidenum">
              <a:rPr lang="fr-FR" noProof="0" smtClean="0"/>
              <a:t>15</a:t>
            </a:fld>
            <a:endParaRPr lang="fr-FR" noProof="0"/>
          </a:p>
        </p:txBody>
      </p:sp>
      <p:sp>
        <p:nvSpPr>
          <p:cNvPr id="15" name="Rectangle 14">
            <a:extLst>
              <a:ext uri="{FF2B5EF4-FFF2-40B4-BE49-F238E27FC236}">
                <a16:creationId xmlns:a16="http://schemas.microsoft.com/office/drawing/2014/main" id="{CCE217D2-9BC9-42B6-AF13-6CCE86121961}"/>
              </a:ext>
            </a:extLst>
          </p:cNvPr>
          <p:cNvSpPr/>
          <p:nvPr/>
        </p:nvSpPr>
        <p:spPr>
          <a:xfrm>
            <a:off x="3980300" y="1144488"/>
            <a:ext cx="4163447" cy="369332"/>
          </a:xfrm>
          <a:prstGeom prst="rect">
            <a:avLst/>
          </a:prstGeom>
        </p:spPr>
        <p:txBody>
          <a:bodyPr wrap="none">
            <a:spAutoFit/>
          </a:bodyPr>
          <a:lstStyle/>
          <a:p>
            <a:r>
              <a:rPr lang="fr-FR" b="1" dirty="0">
                <a:solidFill>
                  <a:srgbClr val="FF0000"/>
                </a:solidFill>
                <a:latin typeface="Cambria" panose="02040503050406030204" pitchFamily="18" charset="0"/>
                <a:ea typeface="Cambria" panose="02040503050406030204" pitchFamily="18" charset="0"/>
              </a:rPr>
              <a:t>Évolution des systèmes d'exploitation</a:t>
            </a:r>
            <a:endParaRPr lang="en-US" b="1" dirty="0">
              <a:solidFill>
                <a:srgbClr val="FF0000"/>
              </a:solidFill>
              <a:latin typeface="Cambria" panose="02040503050406030204" pitchFamily="18" charset="0"/>
              <a:ea typeface="Cambria" panose="02040503050406030204" pitchFamily="18" charset="0"/>
            </a:endParaRPr>
          </a:p>
        </p:txBody>
      </p:sp>
      <p:sp>
        <p:nvSpPr>
          <p:cNvPr id="9" name="Rectangle 5">
            <a:extLst>
              <a:ext uri="{FF2B5EF4-FFF2-40B4-BE49-F238E27FC236}">
                <a16:creationId xmlns:a16="http://schemas.microsoft.com/office/drawing/2014/main" id="{4A294178-1EF1-4B81-8C80-CC303CA34C76}"/>
              </a:ext>
            </a:extLst>
          </p:cNvPr>
          <p:cNvSpPr>
            <a:spLocks noChangeArrowheads="1"/>
          </p:cNvSpPr>
          <p:nvPr/>
        </p:nvSpPr>
        <p:spPr bwMode="auto">
          <a:xfrm>
            <a:off x="1047408" y="1578218"/>
            <a:ext cx="10029232" cy="443198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342900" indent="-342900" defTabSz="800100">
              <a:lnSpc>
                <a:spcPct val="90000"/>
              </a:lnSpc>
              <a:spcBef>
                <a:spcPct val="0"/>
              </a:spcBef>
              <a:spcAft>
                <a:spcPct val="35000"/>
              </a:spcAft>
              <a:buFont typeface="Wingdings" panose="05000000000000000000" pitchFamily="2" charset="2"/>
              <a:buChar char="q"/>
            </a:pPr>
            <a:r>
              <a:rPr lang="fr-FR" sz="2400" dirty="0" smtClean="0">
                <a:solidFill>
                  <a:srgbClr val="C00000"/>
                </a:solidFill>
                <a:latin typeface="Tahoma" panose="020B0604030504040204" pitchFamily="34" charset="0"/>
                <a:ea typeface="Tahoma" panose="020B0604030504040204" pitchFamily="34" charset="0"/>
                <a:cs typeface="Tahoma" panose="020B0604030504040204" pitchFamily="34" charset="0"/>
              </a:rPr>
              <a:t>Uni-programmation (</a:t>
            </a:r>
            <a:r>
              <a:rPr lang="en-US" sz="2400" dirty="0" err="1">
                <a:solidFill>
                  <a:srgbClr val="C00000"/>
                </a:solidFill>
                <a:latin typeface="Tahoma" panose="020B0604030504040204" pitchFamily="34" charset="0"/>
                <a:ea typeface="Tahoma" panose="020B0604030504040204" pitchFamily="34" charset="0"/>
                <a:cs typeface="Tahoma" panose="020B0604030504040204" pitchFamily="34" charset="0"/>
              </a:rPr>
              <a:t>Uniprogramming</a:t>
            </a:r>
            <a:r>
              <a:rPr lang="en-US" sz="2400" dirty="0" smtClean="0">
                <a:solidFill>
                  <a:srgbClr val="C00000"/>
                </a:solidFill>
                <a:latin typeface="Tahoma" panose="020B0604030504040204" pitchFamily="34" charset="0"/>
                <a:ea typeface="Tahoma" panose="020B0604030504040204" pitchFamily="34" charset="0"/>
                <a:cs typeface="Tahoma" panose="020B0604030504040204" pitchFamily="34" charset="0"/>
              </a:rPr>
              <a:t>)</a:t>
            </a:r>
          </a:p>
          <a:p>
            <a:pPr marL="342900" indent="-342900" defTabSz="800100">
              <a:lnSpc>
                <a:spcPct val="90000"/>
              </a:lnSpc>
              <a:spcBef>
                <a:spcPct val="0"/>
              </a:spcBef>
              <a:spcAft>
                <a:spcPct val="35000"/>
              </a:spcAft>
              <a:buFont typeface="Wingdings" panose="05000000000000000000" pitchFamily="2" charset="2"/>
              <a:buChar char="q"/>
            </a:pPr>
            <a:endParaRPr lang="en-US" sz="2400"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marL="342900" indent="-342900" defTabSz="800100">
              <a:lnSpc>
                <a:spcPct val="90000"/>
              </a:lnSpc>
              <a:spcBef>
                <a:spcPct val="0"/>
              </a:spcBef>
              <a:spcAft>
                <a:spcPct val="35000"/>
              </a:spcAft>
              <a:buFont typeface="Wingdings" panose="05000000000000000000" pitchFamily="2" charset="2"/>
              <a:buChar char="q"/>
            </a:pPr>
            <a:endParaRPr lang="en-US" sz="2400" dirty="0" smtClean="0">
              <a:solidFill>
                <a:srgbClr val="C00000"/>
              </a:solidFill>
              <a:latin typeface="Tahoma" panose="020B0604030504040204" pitchFamily="34" charset="0"/>
              <a:ea typeface="Tahoma" panose="020B0604030504040204" pitchFamily="34" charset="0"/>
              <a:cs typeface="Tahoma" panose="020B0604030504040204" pitchFamily="34" charset="0"/>
            </a:endParaRPr>
          </a:p>
          <a:p>
            <a:pPr marL="342900" indent="-342900" defTabSz="800100">
              <a:lnSpc>
                <a:spcPct val="90000"/>
              </a:lnSpc>
              <a:spcBef>
                <a:spcPct val="0"/>
              </a:spcBef>
              <a:spcAft>
                <a:spcPct val="35000"/>
              </a:spcAft>
              <a:buFont typeface="Wingdings" panose="05000000000000000000" pitchFamily="2" charset="2"/>
              <a:buChar char="q"/>
            </a:pPr>
            <a:endParaRPr lang="en-US" sz="2400"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marL="342900" indent="-342900" defTabSz="800100">
              <a:lnSpc>
                <a:spcPct val="90000"/>
              </a:lnSpc>
              <a:spcBef>
                <a:spcPct val="0"/>
              </a:spcBef>
              <a:spcAft>
                <a:spcPct val="35000"/>
              </a:spcAft>
              <a:buFont typeface="Wingdings" panose="05000000000000000000" pitchFamily="2" charset="2"/>
              <a:buChar char="q"/>
            </a:pPr>
            <a:endParaRPr lang="en-US" sz="2400" dirty="0" smtClean="0">
              <a:solidFill>
                <a:srgbClr val="C00000"/>
              </a:solidFill>
              <a:latin typeface="Tahoma" panose="020B0604030504040204" pitchFamily="34" charset="0"/>
              <a:ea typeface="Tahoma" panose="020B0604030504040204" pitchFamily="34" charset="0"/>
              <a:cs typeface="Tahoma" panose="020B0604030504040204" pitchFamily="34" charset="0"/>
            </a:endParaRPr>
          </a:p>
          <a:p>
            <a:pPr marL="342900" indent="-342900" defTabSz="800100">
              <a:lnSpc>
                <a:spcPct val="90000"/>
              </a:lnSpc>
              <a:spcBef>
                <a:spcPct val="0"/>
              </a:spcBef>
              <a:spcAft>
                <a:spcPct val="35000"/>
              </a:spcAft>
              <a:buFont typeface="Wingdings" panose="05000000000000000000" pitchFamily="2" charset="2"/>
              <a:buChar char="q"/>
            </a:pPr>
            <a:endParaRPr lang="fr-FR" sz="2400" dirty="0" smtClean="0">
              <a:solidFill>
                <a:srgbClr val="C00000"/>
              </a:solidFill>
              <a:latin typeface="Tahoma" panose="020B0604030504040204" pitchFamily="34" charset="0"/>
              <a:ea typeface="Tahoma" panose="020B0604030504040204" pitchFamily="34" charset="0"/>
              <a:cs typeface="Tahoma" panose="020B0604030504040204" pitchFamily="34" charset="0"/>
            </a:endParaRPr>
          </a:p>
          <a:p>
            <a:pPr algn="just" defTabSz="800100">
              <a:lnSpc>
                <a:spcPct val="150000"/>
              </a:lnSpc>
              <a:spcBef>
                <a:spcPct val="0"/>
              </a:spcBef>
              <a:spcAft>
                <a:spcPct val="35000"/>
              </a:spcAft>
            </a:pPr>
            <a:r>
              <a:rPr lang="fr-FR" sz="2400" dirty="0" smtClean="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r>
              <a:rPr lang="fr-FR" sz="2400" dirty="0" smtClean="0">
                <a:latin typeface="Tahoma" panose="020B0604030504040204" pitchFamily="34" charset="0"/>
                <a:ea typeface="Tahoma" panose="020B0604030504040204" pitchFamily="34" charset="0"/>
                <a:cs typeface="Tahoma" panose="020B0604030504040204" pitchFamily="34" charset="0"/>
              </a:rPr>
              <a:t>Le </a:t>
            </a:r>
            <a:r>
              <a:rPr lang="fr-FR" sz="2400" dirty="0">
                <a:latin typeface="Tahoma" panose="020B0604030504040204" pitchFamily="34" charset="0"/>
                <a:ea typeface="Tahoma" panose="020B0604030504040204" pitchFamily="34" charset="0"/>
                <a:cs typeface="Tahoma" panose="020B0604030504040204" pitchFamily="34" charset="0"/>
              </a:rPr>
              <a:t>processeur passe un certain temps à exécuter, jusqu'à ce qu'il atteigne une instruction </a:t>
            </a:r>
            <a:r>
              <a:rPr lang="fr-FR" sz="2400" dirty="0" smtClean="0">
                <a:latin typeface="Tahoma" panose="020B0604030504040204" pitchFamily="34" charset="0"/>
                <a:ea typeface="Tahoma" panose="020B0604030504040204" pitchFamily="34" charset="0"/>
                <a:cs typeface="Tahoma" panose="020B0604030504040204" pitchFamily="34" charset="0"/>
              </a:rPr>
              <a:t>d'E/S. </a:t>
            </a:r>
            <a:r>
              <a:rPr lang="fr-FR" sz="2400" dirty="0">
                <a:latin typeface="Tahoma" panose="020B0604030504040204" pitchFamily="34" charset="0"/>
                <a:ea typeface="Tahoma" panose="020B0604030504040204" pitchFamily="34" charset="0"/>
                <a:cs typeface="Tahoma" panose="020B0604030504040204" pitchFamily="34" charset="0"/>
              </a:rPr>
              <a:t>il doit alors attendre la fin de cette instruction d'E/S avant de poursuivre</a:t>
            </a:r>
            <a:r>
              <a:rPr lang="fr-FR" sz="2400" dirty="0" smtClean="0">
                <a:latin typeface="Tahoma" panose="020B0604030504040204" pitchFamily="34" charset="0"/>
                <a:ea typeface="Tahoma" panose="020B0604030504040204" pitchFamily="34" charset="0"/>
                <a:cs typeface="Tahoma" panose="020B0604030504040204" pitchFamily="34" charset="0"/>
              </a:rPr>
              <a:t>.</a:t>
            </a:r>
            <a:endParaRPr lang="fr-FR" sz="2400" dirty="0">
              <a:latin typeface="Tahoma" panose="020B0604030504040204" pitchFamily="34" charset="0"/>
              <a:ea typeface="Tahoma" panose="020B0604030504040204" pitchFamily="34" charset="0"/>
              <a:cs typeface="Tahoma" panose="020B0604030504040204" pitchFamily="34" charset="0"/>
            </a:endParaRPr>
          </a:p>
        </p:txBody>
      </p:sp>
      <p:pic>
        <p:nvPicPr>
          <p:cNvPr id="8" name="Picture 7" descr="f5.pdf"/>
          <p:cNvPicPr>
            <a:picLocks noChangeAspect="1"/>
          </p:cNvPicPr>
          <p:nvPr/>
        </p:nvPicPr>
        <p:blipFill>
          <a:blip r:embed="rId3"/>
          <a:srcRect l="7059" t="6364" r="8235" b="80909"/>
          <a:stretch>
            <a:fillRect/>
          </a:stretch>
        </p:blipFill>
        <p:spPr>
          <a:xfrm>
            <a:off x="1195754" y="2300307"/>
            <a:ext cx="10045270" cy="1676400"/>
          </a:xfrm>
          <a:prstGeom prst="rect">
            <a:avLst/>
          </a:prstGeom>
        </p:spPr>
      </p:pic>
    </p:spTree>
    <p:extLst>
      <p:ext uri="{BB962C8B-B14F-4D97-AF65-F5344CB8AC3E}">
        <p14:creationId xmlns:p14="http://schemas.microsoft.com/office/powerpoint/2010/main" val="40969677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4F92BC-2A7E-406A-9A53-C55459101701}"/>
              </a:ext>
            </a:extLst>
          </p:cNvPr>
          <p:cNvSpPr>
            <a:spLocks noGrp="1"/>
          </p:cNvSpPr>
          <p:nvPr>
            <p:ph type="title"/>
          </p:nvPr>
        </p:nvSpPr>
        <p:spPr>
          <a:xfrm>
            <a:off x="1295401" y="441527"/>
            <a:ext cx="9601196" cy="634633"/>
          </a:xfrm>
        </p:spPr>
        <p:txBody>
          <a:bodyPr rtlCol="0"/>
          <a:lstStyle/>
          <a:p>
            <a:r>
              <a:rPr lang="fr-FR" sz="2400" dirty="0" smtClean="0"/>
              <a:t>Introduction aux systèmes d'exploitation</a:t>
            </a:r>
            <a:endParaRPr lang="fr-FR" sz="2400" dirty="0"/>
          </a:p>
        </p:txBody>
      </p:sp>
      <p:cxnSp>
        <p:nvCxnSpPr>
          <p:cNvPr id="7" name="Connecteur droit 6">
            <a:extLst>
              <a:ext uri="{FF2B5EF4-FFF2-40B4-BE49-F238E27FC236}">
                <a16:creationId xmlns:a16="http://schemas.microsoft.com/office/drawing/2014/main" id="{5214193A-4C4E-43E6-826E-EEDD4A4F345B}"/>
              </a:ext>
            </a:extLst>
          </p:cNvPr>
          <p:cNvCxnSpPr/>
          <p:nvPr/>
        </p:nvCxnSpPr>
        <p:spPr>
          <a:xfrm>
            <a:off x="914400" y="1062908"/>
            <a:ext cx="1032662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9CA3575-BCAF-4FD9-B43A-9A871186D92C}"/>
              </a:ext>
            </a:extLst>
          </p:cNvPr>
          <p:cNvSpPr/>
          <p:nvPr/>
        </p:nvSpPr>
        <p:spPr>
          <a:xfrm>
            <a:off x="1444487" y="2226365"/>
            <a:ext cx="9316278" cy="2756444"/>
          </a:xfrm>
          <a:prstGeom prst="rect">
            <a:avLst/>
          </a:prstGeom>
          <a:solidFill>
            <a:srgbClr val="F9F9F9"/>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numéro de diapositive 4">
            <a:extLst>
              <a:ext uri="{FF2B5EF4-FFF2-40B4-BE49-F238E27FC236}">
                <a16:creationId xmlns:a16="http://schemas.microsoft.com/office/drawing/2014/main" id="{664B1C32-5020-49D2-B38B-0401169CC535}"/>
              </a:ext>
            </a:extLst>
          </p:cNvPr>
          <p:cNvSpPr>
            <a:spLocks noGrp="1"/>
          </p:cNvSpPr>
          <p:nvPr>
            <p:ph type="sldNum" sz="quarter" idx="12"/>
          </p:nvPr>
        </p:nvSpPr>
        <p:spPr/>
        <p:txBody>
          <a:bodyPr/>
          <a:lstStyle/>
          <a:p>
            <a:pPr rtl="0"/>
            <a:fld id="{330EA680-D336-4FF7-8B7A-9848BB0A1C32}" type="slidenum">
              <a:rPr lang="fr-FR" noProof="0" smtClean="0"/>
              <a:t>16</a:t>
            </a:fld>
            <a:endParaRPr lang="fr-FR" noProof="0"/>
          </a:p>
        </p:txBody>
      </p:sp>
      <p:sp>
        <p:nvSpPr>
          <p:cNvPr id="15" name="Rectangle 14">
            <a:extLst>
              <a:ext uri="{FF2B5EF4-FFF2-40B4-BE49-F238E27FC236}">
                <a16:creationId xmlns:a16="http://schemas.microsoft.com/office/drawing/2014/main" id="{CCE217D2-9BC9-42B6-AF13-6CCE86121961}"/>
              </a:ext>
            </a:extLst>
          </p:cNvPr>
          <p:cNvSpPr/>
          <p:nvPr/>
        </p:nvSpPr>
        <p:spPr>
          <a:xfrm>
            <a:off x="3980300" y="1144488"/>
            <a:ext cx="4163447" cy="369332"/>
          </a:xfrm>
          <a:prstGeom prst="rect">
            <a:avLst/>
          </a:prstGeom>
        </p:spPr>
        <p:txBody>
          <a:bodyPr wrap="none">
            <a:spAutoFit/>
          </a:bodyPr>
          <a:lstStyle/>
          <a:p>
            <a:r>
              <a:rPr lang="fr-FR" b="1" dirty="0">
                <a:solidFill>
                  <a:srgbClr val="FF0000"/>
                </a:solidFill>
                <a:latin typeface="Cambria" panose="02040503050406030204" pitchFamily="18" charset="0"/>
                <a:ea typeface="Cambria" panose="02040503050406030204" pitchFamily="18" charset="0"/>
              </a:rPr>
              <a:t>Évolution des systèmes d'exploitation</a:t>
            </a:r>
            <a:endParaRPr lang="en-US" b="1" dirty="0">
              <a:solidFill>
                <a:srgbClr val="FF0000"/>
              </a:solidFill>
              <a:latin typeface="Cambria" panose="02040503050406030204" pitchFamily="18" charset="0"/>
              <a:ea typeface="Cambria" panose="02040503050406030204" pitchFamily="18" charset="0"/>
            </a:endParaRPr>
          </a:p>
        </p:txBody>
      </p:sp>
      <p:sp>
        <p:nvSpPr>
          <p:cNvPr id="9" name="Rectangle 5">
            <a:extLst>
              <a:ext uri="{FF2B5EF4-FFF2-40B4-BE49-F238E27FC236}">
                <a16:creationId xmlns:a16="http://schemas.microsoft.com/office/drawing/2014/main" id="{4A294178-1EF1-4B81-8C80-CC303CA34C76}"/>
              </a:ext>
            </a:extLst>
          </p:cNvPr>
          <p:cNvSpPr>
            <a:spLocks noChangeArrowheads="1"/>
          </p:cNvSpPr>
          <p:nvPr/>
        </p:nvSpPr>
        <p:spPr bwMode="auto">
          <a:xfrm>
            <a:off x="1047408" y="1578218"/>
            <a:ext cx="10029232" cy="45981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342900" indent="-342900" defTabSz="800100">
              <a:lnSpc>
                <a:spcPct val="90000"/>
              </a:lnSpc>
              <a:spcBef>
                <a:spcPct val="0"/>
              </a:spcBef>
              <a:spcAft>
                <a:spcPct val="35000"/>
              </a:spcAft>
              <a:buFont typeface="Wingdings" panose="05000000000000000000" pitchFamily="2" charset="2"/>
              <a:buChar char="q"/>
            </a:pPr>
            <a:r>
              <a:rPr lang="fr-FR" sz="2400" dirty="0">
                <a:solidFill>
                  <a:srgbClr val="C00000"/>
                </a:solidFill>
                <a:latin typeface="Tahoma" panose="020B0604030504040204" pitchFamily="34" charset="0"/>
                <a:ea typeface="Tahoma" panose="020B0604030504040204" pitchFamily="34" charset="0"/>
                <a:cs typeface="Tahoma" panose="020B0604030504040204" pitchFamily="34" charset="0"/>
              </a:rPr>
              <a:t>Multiprogrammation </a:t>
            </a:r>
            <a:r>
              <a:rPr lang="fr-FR" sz="2400" dirty="0" smtClean="0">
                <a:solidFill>
                  <a:srgbClr val="C00000"/>
                </a:solidFill>
                <a:latin typeface="Tahoma" panose="020B0604030504040204" pitchFamily="34" charset="0"/>
                <a:ea typeface="Tahoma" panose="020B0604030504040204" pitchFamily="34" charset="0"/>
                <a:cs typeface="Tahoma" panose="020B0604030504040204" pitchFamily="34" charset="0"/>
              </a:rPr>
              <a:t>(</a:t>
            </a:r>
            <a:r>
              <a:rPr lang="en-US" sz="2400" dirty="0" smtClean="0">
                <a:solidFill>
                  <a:srgbClr val="C00000"/>
                </a:solidFill>
                <a:latin typeface="Tahoma" panose="020B0604030504040204" pitchFamily="34" charset="0"/>
                <a:ea typeface="Tahoma" panose="020B0604030504040204" pitchFamily="34" charset="0"/>
                <a:cs typeface="Tahoma" panose="020B0604030504040204" pitchFamily="34" charset="0"/>
              </a:rPr>
              <a:t>Multiprogramming)</a:t>
            </a:r>
          </a:p>
          <a:p>
            <a:pPr marL="342900" indent="-342900" defTabSz="800100">
              <a:lnSpc>
                <a:spcPct val="90000"/>
              </a:lnSpc>
              <a:spcBef>
                <a:spcPct val="0"/>
              </a:spcBef>
              <a:spcAft>
                <a:spcPct val="35000"/>
              </a:spcAft>
              <a:buFont typeface="Wingdings" panose="05000000000000000000" pitchFamily="2" charset="2"/>
              <a:buChar char="q"/>
            </a:pPr>
            <a:endParaRPr lang="en-US" sz="2400"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marL="342900" indent="-342900" defTabSz="800100">
              <a:lnSpc>
                <a:spcPct val="90000"/>
              </a:lnSpc>
              <a:spcBef>
                <a:spcPct val="0"/>
              </a:spcBef>
              <a:spcAft>
                <a:spcPct val="35000"/>
              </a:spcAft>
              <a:buFont typeface="Wingdings" panose="05000000000000000000" pitchFamily="2" charset="2"/>
              <a:buChar char="q"/>
            </a:pPr>
            <a:endParaRPr lang="en-US" sz="2400" dirty="0" smtClean="0">
              <a:solidFill>
                <a:srgbClr val="C00000"/>
              </a:solidFill>
              <a:latin typeface="Tahoma" panose="020B0604030504040204" pitchFamily="34" charset="0"/>
              <a:ea typeface="Tahoma" panose="020B0604030504040204" pitchFamily="34" charset="0"/>
              <a:cs typeface="Tahoma" panose="020B0604030504040204" pitchFamily="34" charset="0"/>
            </a:endParaRPr>
          </a:p>
          <a:p>
            <a:pPr marL="342900" indent="-342900" defTabSz="800100">
              <a:lnSpc>
                <a:spcPct val="90000"/>
              </a:lnSpc>
              <a:spcBef>
                <a:spcPct val="0"/>
              </a:spcBef>
              <a:spcAft>
                <a:spcPct val="35000"/>
              </a:spcAft>
              <a:buFont typeface="Wingdings" panose="05000000000000000000" pitchFamily="2" charset="2"/>
              <a:buChar char="q"/>
            </a:pPr>
            <a:endParaRPr lang="en-US" sz="2400"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marL="342900" indent="-342900" defTabSz="800100">
              <a:lnSpc>
                <a:spcPct val="90000"/>
              </a:lnSpc>
              <a:spcBef>
                <a:spcPct val="0"/>
              </a:spcBef>
              <a:spcAft>
                <a:spcPct val="35000"/>
              </a:spcAft>
              <a:buFont typeface="Wingdings" panose="05000000000000000000" pitchFamily="2" charset="2"/>
              <a:buChar char="q"/>
            </a:pPr>
            <a:endParaRPr lang="en-US" sz="2400" dirty="0" smtClean="0">
              <a:solidFill>
                <a:srgbClr val="C00000"/>
              </a:solidFill>
              <a:latin typeface="Tahoma" panose="020B0604030504040204" pitchFamily="34" charset="0"/>
              <a:ea typeface="Tahoma" panose="020B0604030504040204" pitchFamily="34" charset="0"/>
              <a:cs typeface="Tahoma" panose="020B0604030504040204" pitchFamily="34" charset="0"/>
            </a:endParaRPr>
          </a:p>
          <a:p>
            <a:pPr algn="just" defTabSz="800100">
              <a:lnSpc>
                <a:spcPct val="150000"/>
              </a:lnSpc>
              <a:spcBef>
                <a:spcPct val="0"/>
              </a:spcBef>
              <a:spcAft>
                <a:spcPct val="35000"/>
              </a:spcAft>
            </a:pPr>
            <a:endParaRPr lang="fr-FR" sz="24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marL="342900" indent="-342900" algn="just" defTabSz="800100">
              <a:spcBef>
                <a:spcPct val="0"/>
              </a:spcBef>
              <a:spcAft>
                <a:spcPct val="35000"/>
              </a:spcAft>
              <a:buFont typeface="Wingdings" panose="05000000000000000000" pitchFamily="2" charset="2"/>
              <a:buChar char="§"/>
            </a:pPr>
            <a:r>
              <a:rPr lang="fr-FR" sz="2400" dirty="0">
                <a:latin typeface="Tahoma" panose="020B0604030504040204" pitchFamily="34" charset="0"/>
                <a:ea typeface="Tahoma" panose="020B0604030504040204" pitchFamily="34" charset="0"/>
                <a:cs typeface="Tahoma" panose="020B0604030504040204" pitchFamily="34" charset="0"/>
              </a:rPr>
              <a:t>Il doit y avoir assez de mémoire pour contenir le système d'exploitation (moniteur résident) et un programme utilisateur.</a:t>
            </a:r>
          </a:p>
          <a:p>
            <a:pPr marL="342900" indent="-342900" algn="just" defTabSz="800100">
              <a:spcBef>
                <a:spcPct val="0"/>
              </a:spcBef>
              <a:spcAft>
                <a:spcPct val="35000"/>
              </a:spcAft>
              <a:buFont typeface="Wingdings" panose="05000000000000000000" pitchFamily="2" charset="2"/>
              <a:buChar char="§"/>
            </a:pPr>
            <a:r>
              <a:rPr lang="fr-FR" sz="2400" dirty="0">
                <a:latin typeface="Tahoma" panose="020B0604030504040204" pitchFamily="34" charset="0"/>
                <a:ea typeface="Tahoma" panose="020B0604030504040204" pitchFamily="34" charset="0"/>
                <a:cs typeface="Tahoma" panose="020B0604030504040204" pitchFamily="34" charset="0"/>
              </a:rPr>
              <a:t>Lorsqu'une tâche doit attendre des E/S, le processeur peut passer à l'autre tâche, qui n'est probablement pas en attente d'E/S.</a:t>
            </a:r>
          </a:p>
        </p:txBody>
      </p:sp>
      <p:pic>
        <p:nvPicPr>
          <p:cNvPr id="10" name="Picture 9" descr="f5.pdf"/>
          <p:cNvPicPr>
            <a:picLocks noChangeAspect="1"/>
          </p:cNvPicPr>
          <p:nvPr/>
        </p:nvPicPr>
        <p:blipFill>
          <a:blip r:embed="rId3"/>
          <a:srcRect l="4706" t="23636" r="7059" b="48182"/>
          <a:stretch>
            <a:fillRect/>
          </a:stretch>
        </p:blipFill>
        <p:spPr>
          <a:xfrm>
            <a:off x="1066800" y="1987064"/>
            <a:ext cx="10009840" cy="2504549"/>
          </a:xfrm>
          <a:prstGeom prst="rect">
            <a:avLst/>
          </a:prstGeom>
        </p:spPr>
      </p:pic>
    </p:spTree>
    <p:extLst>
      <p:ext uri="{BB962C8B-B14F-4D97-AF65-F5344CB8AC3E}">
        <p14:creationId xmlns:p14="http://schemas.microsoft.com/office/powerpoint/2010/main" val="28879361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4F92BC-2A7E-406A-9A53-C55459101701}"/>
              </a:ext>
            </a:extLst>
          </p:cNvPr>
          <p:cNvSpPr>
            <a:spLocks noGrp="1"/>
          </p:cNvSpPr>
          <p:nvPr>
            <p:ph type="title"/>
          </p:nvPr>
        </p:nvSpPr>
        <p:spPr>
          <a:xfrm>
            <a:off x="1295401" y="441527"/>
            <a:ext cx="9601196" cy="634633"/>
          </a:xfrm>
        </p:spPr>
        <p:txBody>
          <a:bodyPr rtlCol="0"/>
          <a:lstStyle/>
          <a:p>
            <a:r>
              <a:rPr lang="fr-FR" sz="2400" dirty="0" smtClean="0"/>
              <a:t>Introduction aux systèmes d'exploitation</a:t>
            </a:r>
            <a:endParaRPr lang="fr-FR" sz="2400" dirty="0"/>
          </a:p>
        </p:txBody>
      </p:sp>
      <p:cxnSp>
        <p:nvCxnSpPr>
          <p:cNvPr id="7" name="Connecteur droit 6">
            <a:extLst>
              <a:ext uri="{FF2B5EF4-FFF2-40B4-BE49-F238E27FC236}">
                <a16:creationId xmlns:a16="http://schemas.microsoft.com/office/drawing/2014/main" id="{5214193A-4C4E-43E6-826E-EEDD4A4F345B}"/>
              </a:ext>
            </a:extLst>
          </p:cNvPr>
          <p:cNvCxnSpPr/>
          <p:nvPr/>
        </p:nvCxnSpPr>
        <p:spPr>
          <a:xfrm>
            <a:off x="914400" y="1062908"/>
            <a:ext cx="1032662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9CA3575-BCAF-4FD9-B43A-9A871186D92C}"/>
              </a:ext>
            </a:extLst>
          </p:cNvPr>
          <p:cNvSpPr/>
          <p:nvPr/>
        </p:nvSpPr>
        <p:spPr>
          <a:xfrm>
            <a:off x="1444487" y="2226365"/>
            <a:ext cx="9316278" cy="2756444"/>
          </a:xfrm>
          <a:prstGeom prst="rect">
            <a:avLst/>
          </a:prstGeom>
          <a:solidFill>
            <a:srgbClr val="F9F9F9"/>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numéro de diapositive 4">
            <a:extLst>
              <a:ext uri="{FF2B5EF4-FFF2-40B4-BE49-F238E27FC236}">
                <a16:creationId xmlns:a16="http://schemas.microsoft.com/office/drawing/2014/main" id="{664B1C32-5020-49D2-B38B-0401169CC535}"/>
              </a:ext>
            </a:extLst>
          </p:cNvPr>
          <p:cNvSpPr>
            <a:spLocks noGrp="1"/>
          </p:cNvSpPr>
          <p:nvPr>
            <p:ph type="sldNum" sz="quarter" idx="12"/>
          </p:nvPr>
        </p:nvSpPr>
        <p:spPr/>
        <p:txBody>
          <a:bodyPr/>
          <a:lstStyle/>
          <a:p>
            <a:pPr rtl="0"/>
            <a:fld id="{330EA680-D336-4FF7-8B7A-9848BB0A1C32}" type="slidenum">
              <a:rPr lang="fr-FR" noProof="0" smtClean="0"/>
              <a:t>17</a:t>
            </a:fld>
            <a:endParaRPr lang="fr-FR" noProof="0"/>
          </a:p>
        </p:txBody>
      </p:sp>
      <p:sp>
        <p:nvSpPr>
          <p:cNvPr id="15" name="Rectangle 14">
            <a:extLst>
              <a:ext uri="{FF2B5EF4-FFF2-40B4-BE49-F238E27FC236}">
                <a16:creationId xmlns:a16="http://schemas.microsoft.com/office/drawing/2014/main" id="{CCE217D2-9BC9-42B6-AF13-6CCE86121961}"/>
              </a:ext>
            </a:extLst>
          </p:cNvPr>
          <p:cNvSpPr/>
          <p:nvPr/>
        </p:nvSpPr>
        <p:spPr>
          <a:xfrm>
            <a:off x="3980300" y="1144488"/>
            <a:ext cx="4163447" cy="369332"/>
          </a:xfrm>
          <a:prstGeom prst="rect">
            <a:avLst/>
          </a:prstGeom>
        </p:spPr>
        <p:txBody>
          <a:bodyPr wrap="none">
            <a:spAutoFit/>
          </a:bodyPr>
          <a:lstStyle/>
          <a:p>
            <a:r>
              <a:rPr lang="fr-FR" b="1" dirty="0">
                <a:solidFill>
                  <a:srgbClr val="FF0000"/>
                </a:solidFill>
                <a:latin typeface="Cambria" panose="02040503050406030204" pitchFamily="18" charset="0"/>
                <a:ea typeface="Cambria" panose="02040503050406030204" pitchFamily="18" charset="0"/>
              </a:rPr>
              <a:t>Évolution des systèmes d'exploitation</a:t>
            </a:r>
            <a:endParaRPr lang="en-US" b="1" dirty="0">
              <a:solidFill>
                <a:srgbClr val="FF0000"/>
              </a:solidFill>
              <a:latin typeface="Cambria" panose="02040503050406030204" pitchFamily="18" charset="0"/>
              <a:ea typeface="Cambria" panose="02040503050406030204" pitchFamily="18" charset="0"/>
            </a:endParaRPr>
          </a:p>
        </p:txBody>
      </p:sp>
      <p:sp>
        <p:nvSpPr>
          <p:cNvPr id="9" name="Rectangle 5">
            <a:extLst>
              <a:ext uri="{FF2B5EF4-FFF2-40B4-BE49-F238E27FC236}">
                <a16:creationId xmlns:a16="http://schemas.microsoft.com/office/drawing/2014/main" id="{4A294178-1EF1-4B81-8C80-CC303CA34C76}"/>
              </a:ext>
            </a:extLst>
          </p:cNvPr>
          <p:cNvSpPr>
            <a:spLocks noChangeArrowheads="1"/>
          </p:cNvSpPr>
          <p:nvPr/>
        </p:nvSpPr>
        <p:spPr bwMode="auto">
          <a:xfrm>
            <a:off x="1047408" y="1578218"/>
            <a:ext cx="10029232" cy="3323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342900" indent="-342900" defTabSz="800100">
              <a:lnSpc>
                <a:spcPct val="90000"/>
              </a:lnSpc>
              <a:spcBef>
                <a:spcPct val="0"/>
              </a:spcBef>
              <a:spcAft>
                <a:spcPct val="35000"/>
              </a:spcAft>
              <a:buFont typeface="Wingdings" panose="05000000000000000000" pitchFamily="2" charset="2"/>
              <a:buChar char="q"/>
            </a:pPr>
            <a:r>
              <a:rPr lang="fr-FR" sz="2400" dirty="0" smtClean="0">
                <a:solidFill>
                  <a:srgbClr val="C00000"/>
                </a:solidFill>
                <a:latin typeface="Tahoma" panose="020B0604030504040204" pitchFamily="34" charset="0"/>
                <a:ea typeface="Tahoma" panose="020B0604030504040204" pitchFamily="34" charset="0"/>
                <a:cs typeface="Tahoma" panose="020B0604030504040204" pitchFamily="34" charset="0"/>
              </a:rPr>
              <a:t>Effets </a:t>
            </a:r>
            <a:r>
              <a:rPr lang="fr-FR" sz="2400" dirty="0">
                <a:solidFill>
                  <a:srgbClr val="C00000"/>
                </a:solidFill>
                <a:latin typeface="Tahoma" panose="020B0604030504040204" pitchFamily="34" charset="0"/>
                <a:ea typeface="Tahoma" panose="020B0604030504040204" pitchFamily="34" charset="0"/>
                <a:cs typeface="Tahoma" panose="020B0604030504040204" pitchFamily="34" charset="0"/>
              </a:rPr>
              <a:t>sur l'utilisation des </a:t>
            </a:r>
            <a:r>
              <a:rPr lang="fr-FR" sz="2400" dirty="0" smtClean="0">
                <a:solidFill>
                  <a:srgbClr val="C00000"/>
                </a:solidFill>
                <a:latin typeface="Tahoma" panose="020B0604030504040204" pitchFamily="34" charset="0"/>
                <a:ea typeface="Tahoma" panose="020B0604030504040204" pitchFamily="34" charset="0"/>
                <a:cs typeface="Tahoma" panose="020B0604030504040204" pitchFamily="34" charset="0"/>
              </a:rPr>
              <a:t>ressources</a:t>
            </a:r>
            <a:endParaRPr lang="en-US" sz="2400"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pic>
        <p:nvPicPr>
          <p:cNvPr id="11" name="Picture 10"/>
          <p:cNvPicPr>
            <a:picLocks noChangeAspect="1"/>
          </p:cNvPicPr>
          <p:nvPr/>
        </p:nvPicPr>
        <p:blipFill>
          <a:blip r:embed="rId3"/>
          <a:stretch>
            <a:fillRect/>
          </a:stretch>
        </p:blipFill>
        <p:spPr>
          <a:xfrm>
            <a:off x="1047408" y="2038581"/>
            <a:ext cx="9849189" cy="3719124"/>
          </a:xfrm>
          <a:prstGeom prst="rect">
            <a:avLst/>
          </a:prstGeom>
        </p:spPr>
      </p:pic>
      <p:sp>
        <p:nvSpPr>
          <p:cNvPr id="12" name="Rectangle 11">
            <a:extLst>
              <a:ext uri="{FF2B5EF4-FFF2-40B4-BE49-F238E27FC236}">
                <a16:creationId xmlns:a16="http://schemas.microsoft.com/office/drawing/2014/main" id="{CCE217D2-9BC9-42B6-AF13-6CCE86121961}"/>
              </a:ext>
            </a:extLst>
          </p:cNvPr>
          <p:cNvSpPr/>
          <p:nvPr/>
        </p:nvSpPr>
        <p:spPr>
          <a:xfrm>
            <a:off x="2750126" y="5599668"/>
            <a:ext cx="6443752" cy="369332"/>
          </a:xfrm>
          <a:prstGeom prst="rect">
            <a:avLst/>
          </a:prstGeom>
        </p:spPr>
        <p:txBody>
          <a:bodyPr wrap="none">
            <a:spAutoFit/>
          </a:bodyPr>
          <a:lstStyle/>
          <a:p>
            <a:pPr algn="ctr"/>
            <a:r>
              <a:rPr lang="fr-FR" dirty="0" smtClean="0">
                <a:solidFill>
                  <a:schemeClr val="accent1">
                    <a:lumMod val="50000"/>
                  </a:schemeClr>
                </a:solidFill>
                <a:latin typeface="Cambria" panose="02040503050406030204" pitchFamily="18" charset="0"/>
                <a:ea typeface="Cambria" panose="02040503050406030204" pitchFamily="18" charset="0"/>
              </a:rPr>
              <a:t>Tableau 1.1. Evolution </a:t>
            </a:r>
            <a:r>
              <a:rPr lang="fr-FR" dirty="0">
                <a:solidFill>
                  <a:schemeClr val="accent1">
                    <a:lumMod val="50000"/>
                  </a:schemeClr>
                </a:solidFill>
                <a:latin typeface="Cambria" panose="02040503050406030204" pitchFamily="18" charset="0"/>
                <a:ea typeface="Cambria" panose="02040503050406030204" pitchFamily="18" charset="0"/>
              </a:rPr>
              <a:t>des systèmes d'exploitation au fil des ans</a:t>
            </a:r>
            <a:endParaRPr lang="en-US" dirty="0">
              <a:solidFill>
                <a:schemeClr val="accent1">
                  <a:lumMod val="5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551646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4F92BC-2A7E-406A-9A53-C55459101701}"/>
              </a:ext>
            </a:extLst>
          </p:cNvPr>
          <p:cNvSpPr>
            <a:spLocks noGrp="1"/>
          </p:cNvSpPr>
          <p:nvPr>
            <p:ph type="title"/>
          </p:nvPr>
        </p:nvSpPr>
        <p:spPr>
          <a:xfrm>
            <a:off x="1295401" y="441527"/>
            <a:ext cx="9601196" cy="634633"/>
          </a:xfrm>
        </p:spPr>
        <p:txBody>
          <a:bodyPr rtlCol="0"/>
          <a:lstStyle/>
          <a:p>
            <a:r>
              <a:rPr lang="fr-FR" sz="2400" dirty="0" smtClean="0"/>
              <a:t>Introduction aux systèmes d'exploitation</a:t>
            </a:r>
            <a:endParaRPr lang="fr-FR" sz="2400" dirty="0"/>
          </a:p>
        </p:txBody>
      </p:sp>
      <p:cxnSp>
        <p:nvCxnSpPr>
          <p:cNvPr id="7" name="Connecteur droit 6">
            <a:extLst>
              <a:ext uri="{FF2B5EF4-FFF2-40B4-BE49-F238E27FC236}">
                <a16:creationId xmlns:a16="http://schemas.microsoft.com/office/drawing/2014/main" id="{5214193A-4C4E-43E6-826E-EEDD4A4F345B}"/>
              </a:ext>
            </a:extLst>
          </p:cNvPr>
          <p:cNvCxnSpPr/>
          <p:nvPr/>
        </p:nvCxnSpPr>
        <p:spPr>
          <a:xfrm>
            <a:off x="914400" y="1062908"/>
            <a:ext cx="1032662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9CA3575-BCAF-4FD9-B43A-9A871186D92C}"/>
              </a:ext>
            </a:extLst>
          </p:cNvPr>
          <p:cNvSpPr/>
          <p:nvPr/>
        </p:nvSpPr>
        <p:spPr>
          <a:xfrm>
            <a:off x="1444487" y="2226365"/>
            <a:ext cx="9316278" cy="2756444"/>
          </a:xfrm>
          <a:prstGeom prst="rect">
            <a:avLst/>
          </a:prstGeom>
          <a:solidFill>
            <a:srgbClr val="F9F9F9"/>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numéro de diapositive 4">
            <a:extLst>
              <a:ext uri="{FF2B5EF4-FFF2-40B4-BE49-F238E27FC236}">
                <a16:creationId xmlns:a16="http://schemas.microsoft.com/office/drawing/2014/main" id="{664B1C32-5020-49D2-B38B-0401169CC535}"/>
              </a:ext>
            </a:extLst>
          </p:cNvPr>
          <p:cNvSpPr>
            <a:spLocks noGrp="1"/>
          </p:cNvSpPr>
          <p:nvPr>
            <p:ph type="sldNum" sz="quarter" idx="12"/>
          </p:nvPr>
        </p:nvSpPr>
        <p:spPr/>
        <p:txBody>
          <a:bodyPr/>
          <a:lstStyle/>
          <a:p>
            <a:pPr rtl="0"/>
            <a:fld id="{330EA680-D336-4FF7-8B7A-9848BB0A1C32}" type="slidenum">
              <a:rPr lang="fr-FR" noProof="0" smtClean="0"/>
              <a:t>18</a:t>
            </a:fld>
            <a:endParaRPr lang="fr-FR" noProof="0"/>
          </a:p>
        </p:txBody>
      </p:sp>
      <p:sp>
        <p:nvSpPr>
          <p:cNvPr id="15" name="Rectangle 14">
            <a:extLst>
              <a:ext uri="{FF2B5EF4-FFF2-40B4-BE49-F238E27FC236}">
                <a16:creationId xmlns:a16="http://schemas.microsoft.com/office/drawing/2014/main" id="{CCE217D2-9BC9-42B6-AF13-6CCE86121961}"/>
              </a:ext>
            </a:extLst>
          </p:cNvPr>
          <p:cNvSpPr/>
          <p:nvPr/>
        </p:nvSpPr>
        <p:spPr>
          <a:xfrm>
            <a:off x="3980300" y="1144488"/>
            <a:ext cx="4163447" cy="369332"/>
          </a:xfrm>
          <a:prstGeom prst="rect">
            <a:avLst/>
          </a:prstGeom>
        </p:spPr>
        <p:txBody>
          <a:bodyPr wrap="none">
            <a:spAutoFit/>
          </a:bodyPr>
          <a:lstStyle/>
          <a:p>
            <a:r>
              <a:rPr lang="fr-FR" b="1" dirty="0">
                <a:solidFill>
                  <a:srgbClr val="FF0000"/>
                </a:solidFill>
                <a:latin typeface="Cambria" panose="02040503050406030204" pitchFamily="18" charset="0"/>
                <a:ea typeface="Cambria" panose="02040503050406030204" pitchFamily="18" charset="0"/>
              </a:rPr>
              <a:t>Évolution des systèmes d'exploitation</a:t>
            </a:r>
            <a:endParaRPr lang="en-US" b="1" dirty="0">
              <a:solidFill>
                <a:srgbClr val="FF0000"/>
              </a:solidFill>
              <a:latin typeface="Cambria" panose="02040503050406030204" pitchFamily="18" charset="0"/>
              <a:ea typeface="Cambria" panose="02040503050406030204" pitchFamily="18" charset="0"/>
            </a:endParaRPr>
          </a:p>
        </p:txBody>
      </p:sp>
      <p:sp>
        <p:nvSpPr>
          <p:cNvPr id="9" name="Rectangle 5">
            <a:extLst>
              <a:ext uri="{FF2B5EF4-FFF2-40B4-BE49-F238E27FC236}">
                <a16:creationId xmlns:a16="http://schemas.microsoft.com/office/drawing/2014/main" id="{4A294178-1EF1-4B81-8C80-CC303CA34C76}"/>
              </a:ext>
            </a:extLst>
          </p:cNvPr>
          <p:cNvSpPr>
            <a:spLocks noChangeArrowheads="1"/>
          </p:cNvSpPr>
          <p:nvPr/>
        </p:nvSpPr>
        <p:spPr bwMode="auto">
          <a:xfrm>
            <a:off x="1047408" y="1467690"/>
            <a:ext cx="10029232" cy="45858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342900" indent="-342900" algn="just" defTabSz="179388">
              <a:lnSpc>
                <a:spcPct val="200000"/>
              </a:lnSpc>
              <a:spcAft>
                <a:spcPts val="600"/>
              </a:spcAft>
              <a:buFont typeface="Wingdings" panose="05000000000000000000" pitchFamily="2" charset="2"/>
              <a:buChar char="q"/>
            </a:pPr>
            <a:r>
              <a:rPr lang="fr-FR" sz="2400" dirty="0" smtClean="0">
                <a:solidFill>
                  <a:srgbClr val="C00000"/>
                </a:solidFill>
                <a:latin typeface="Tahoma" panose="020B0604030504040204" pitchFamily="34" charset="0"/>
                <a:ea typeface="Tahoma" panose="020B0604030504040204" pitchFamily="34" charset="0"/>
                <a:cs typeface="Tahoma" panose="020B0604030504040204" pitchFamily="34" charset="0"/>
              </a:rPr>
              <a:t>Systèmes à temps partagé</a:t>
            </a:r>
          </a:p>
          <a:p>
            <a:pPr marL="342900" indent="-342900" algn="just" defTabSz="179388">
              <a:lnSpc>
                <a:spcPct val="200000"/>
              </a:lnSpc>
              <a:spcAft>
                <a:spcPts val="600"/>
              </a:spcAft>
              <a:buFont typeface="Wingdings" panose="05000000000000000000" pitchFamily="2" charset="2"/>
              <a:buChar char="§"/>
            </a:pPr>
            <a:r>
              <a:rPr lang="fr-FR" sz="2000" dirty="0" smtClean="0">
                <a:latin typeface="Tahoma" panose="020B0604030504040204" pitchFamily="34" charset="0"/>
                <a:ea typeface="Tahoma" panose="020B0604030504040204" pitchFamily="34" charset="0"/>
                <a:cs typeface="Tahoma" panose="020B0604030504040204" pitchFamily="34" charset="0"/>
              </a:rPr>
              <a:t>Ils peuvent </a:t>
            </a:r>
            <a:r>
              <a:rPr lang="fr-FR" sz="2000" dirty="0">
                <a:latin typeface="Tahoma" panose="020B0604030504040204" pitchFamily="34" charset="0"/>
                <a:ea typeface="Tahoma" panose="020B0604030504040204" pitchFamily="34" charset="0"/>
                <a:cs typeface="Tahoma" panose="020B0604030504040204" pitchFamily="34" charset="0"/>
              </a:rPr>
              <a:t>être utilisé pour traiter plusieurs travaux </a:t>
            </a:r>
            <a:r>
              <a:rPr lang="fr-FR" sz="2000" dirty="0" smtClean="0">
                <a:latin typeface="Tahoma" panose="020B0604030504040204" pitchFamily="34" charset="0"/>
                <a:ea typeface="Tahoma" panose="020B0604030504040204" pitchFamily="34" charset="0"/>
                <a:cs typeface="Tahoma" panose="020B0604030504040204" pitchFamily="34" charset="0"/>
              </a:rPr>
              <a:t>interactifs.</a:t>
            </a:r>
            <a:endParaRPr lang="fr-FR" sz="2000" dirty="0">
              <a:latin typeface="Tahoma" panose="020B0604030504040204" pitchFamily="34" charset="0"/>
              <a:ea typeface="Tahoma" panose="020B0604030504040204" pitchFamily="34" charset="0"/>
              <a:cs typeface="Tahoma" panose="020B0604030504040204" pitchFamily="34" charset="0"/>
            </a:endParaRPr>
          </a:p>
          <a:p>
            <a:pPr marL="342900" indent="-342900" algn="just" defTabSz="179388">
              <a:lnSpc>
                <a:spcPct val="200000"/>
              </a:lnSpc>
              <a:spcAft>
                <a:spcPts val="600"/>
              </a:spcAft>
              <a:buFont typeface="Wingdings" panose="05000000000000000000" pitchFamily="2" charset="2"/>
              <a:buChar char="§"/>
            </a:pPr>
            <a:r>
              <a:rPr lang="fr-FR" sz="2000" dirty="0">
                <a:latin typeface="Tahoma" panose="020B0604030504040204" pitchFamily="34" charset="0"/>
                <a:ea typeface="Tahoma" panose="020B0604030504040204" pitchFamily="34" charset="0"/>
                <a:cs typeface="Tahoma" panose="020B0604030504040204" pitchFamily="34" charset="0"/>
              </a:rPr>
              <a:t>Le temps processeur est partagé entre plusieurs </a:t>
            </a:r>
            <a:r>
              <a:rPr lang="fr-FR" sz="2000" dirty="0" smtClean="0">
                <a:latin typeface="Tahoma" panose="020B0604030504040204" pitchFamily="34" charset="0"/>
                <a:ea typeface="Tahoma" panose="020B0604030504040204" pitchFamily="34" charset="0"/>
                <a:cs typeface="Tahoma" panose="020B0604030504040204" pitchFamily="34" charset="0"/>
              </a:rPr>
              <a:t>utilisateurs.</a:t>
            </a:r>
            <a:endParaRPr lang="fr-FR" sz="2000" dirty="0">
              <a:latin typeface="Tahoma" panose="020B0604030504040204" pitchFamily="34" charset="0"/>
              <a:ea typeface="Tahoma" panose="020B0604030504040204" pitchFamily="34" charset="0"/>
              <a:cs typeface="Tahoma" panose="020B0604030504040204" pitchFamily="34" charset="0"/>
            </a:endParaRPr>
          </a:p>
          <a:p>
            <a:pPr marL="342900" indent="-342900" algn="just" defTabSz="179388">
              <a:lnSpc>
                <a:spcPct val="200000"/>
              </a:lnSpc>
              <a:spcAft>
                <a:spcPts val="600"/>
              </a:spcAft>
              <a:buFont typeface="Wingdings" panose="05000000000000000000" pitchFamily="2" charset="2"/>
              <a:buChar char="§"/>
            </a:pPr>
            <a:r>
              <a:rPr lang="fr-FR" sz="2000" dirty="0">
                <a:latin typeface="Tahoma" panose="020B0604030504040204" pitchFamily="34" charset="0"/>
                <a:ea typeface="Tahoma" panose="020B0604030504040204" pitchFamily="34" charset="0"/>
                <a:cs typeface="Tahoma" panose="020B0604030504040204" pitchFamily="34" charset="0"/>
              </a:rPr>
              <a:t>Plusieurs utilisateurs accèdent simultanément au système par l'intermédiaire de terminaux, le système d'exploitation intercalant l'exécution de chaque programme utilisateur dans une courte séquence ou un quantum de calcul.</a:t>
            </a:r>
          </a:p>
          <a:p>
            <a:pPr algn="just" defTabSz="179388">
              <a:lnSpc>
                <a:spcPct val="150000"/>
              </a:lnSpc>
              <a:spcAft>
                <a:spcPts val="600"/>
              </a:spcAft>
            </a:pPr>
            <a:endParaRPr lang="fr-FR" sz="2000" u="sng"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84855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4F92BC-2A7E-406A-9A53-C55459101701}"/>
              </a:ext>
            </a:extLst>
          </p:cNvPr>
          <p:cNvSpPr>
            <a:spLocks noGrp="1"/>
          </p:cNvSpPr>
          <p:nvPr>
            <p:ph type="title"/>
          </p:nvPr>
        </p:nvSpPr>
        <p:spPr>
          <a:xfrm>
            <a:off x="1295401" y="441527"/>
            <a:ext cx="9601196" cy="634633"/>
          </a:xfrm>
        </p:spPr>
        <p:txBody>
          <a:bodyPr rtlCol="0"/>
          <a:lstStyle/>
          <a:p>
            <a:r>
              <a:rPr lang="fr-FR" sz="2400" dirty="0" smtClean="0"/>
              <a:t>Introduction aux systèmes d'exploitation</a:t>
            </a:r>
            <a:endParaRPr lang="fr-FR" sz="2400" dirty="0"/>
          </a:p>
        </p:txBody>
      </p:sp>
      <p:cxnSp>
        <p:nvCxnSpPr>
          <p:cNvPr id="7" name="Connecteur droit 6">
            <a:extLst>
              <a:ext uri="{FF2B5EF4-FFF2-40B4-BE49-F238E27FC236}">
                <a16:creationId xmlns:a16="http://schemas.microsoft.com/office/drawing/2014/main" id="{5214193A-4C4E-43E6-826E-EEDD4A4F345B}"/>
              </a:ext>
            </a:extLst>
          </p:cNvPr>
          <p:cNvCxnSpPr/>
          <p:nvPr/>
        </p:nvCxnSpPr>
        <p:spPr>
          <a:xfrm>
            <a:off x="914400" y="1062908"/>
            <a:ext cx="1032662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9CA3575-BCAF-4FD9-B43A-9A871186D92C}"/>
              </a:ext>
            </a:extLst>
          </p:cNvPr>
          <p:cNvSpPr/>
          <p:nvPr/>
        </p:nvSpPr>
        <p:spPr>
          <a:xfrm>
            <a:off x="1444487" y="2226365"/>
            <a:ext cx="9316278" cy="2756444"/>
          </a:xfrm>
          <a:prstGeom prst="rect">
            <a:avLst/>
          </a:prstGeom>
          <a:solidFill>
            <a:srgbClr val="F9F9F9"/>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numéro de diapositive 4">
            <a:extLst>
              <a:ext uri="{FF2B5EF4-FFF2-40B4-BE49-F238E27FC236}">
                <a16:creationId xmlns:a16="http://schemas.microsoft.com/office/drawing/2014/main" id="{664B1C32-5020-49D2-B38B-0401169CC535}"/>
              </a:ext>
            </a:extLst>
          </p:cNvPr>
          <p:cNvSpPr>
            <a:spLocks noGrp="1"/>
          </p:cNvSpPr>
          <p:nvPr>
            <p:ph type="sldNum" sz="quarter" idx="12"/>
          </p:nvPr>
        </p:nvSpPr>
        <p:spPr/>
        <p:txBody>
          <a:bodyPr/>
          <a:lstStyle/>
          <a:p>
            <a:pPr rtl="0"/>
            <a:fld id="{330EA680-D336-4FF7-8B7A-9848BB0A1C32}" type="slidenum">
              <a:rPr lang="fr-FR" noProof="0" smtClean="0"/>
              <a:t>19</a:t>
            </a:fld>
            <a:endParaRPr lang="fr-FR" noProof="0"/>
          </a:p>
        </p:txBody>
      </p:sp>
      <p:sp>
        <p:nvSpPr>
          <p:cNvPr id="15" name="Rectangle 14">
            <a:extLst>
              <a:ext uri="{FF2B5EF4-FFF2-40B4-BE49-F238E27FC236}">
                <a16:creationId xmlns:a16="http://schemas.microsoft.com/office/drawing/2014/main" id="{CCE217D2-9BC9-42B6-AF13-6CCE86121961}"/>
              </a:ext>
            </a:extLst>
          </p:cNvPr>
          <p:cNvSpPr/>
          <p:nvPr/>
        </p:nvSpPr>
        <p:spPr>
          <a:xfrm>
            <a:off x="4906195" y="1106440"/>
            <a:ext cx="2311658" cy="369332"/>
          </a:xfrm>
          <a:prstGeom prst="rect">
            <a:avLst/>
          </a:prstGeom>
        </p:spPr>
        <p:txBody>
          <a:bodyPr wrap="none">
            <a:spAutoFit/>
          </a:bodyPr>
          <a:lstStyle/>
          <a:p>
            <a:r>
              <a:rPr lang="fr-FR" b="1" dirty="0" smtClean="0">
                <a:solidFill>
                  <a:srgbClr val="FF0000"/>
                </a:solidFill>
                <a:latin typeface="Cambria" panose="02040503050406030204" pitchFamily="18" charset="0"/>
                <a:ea typeface="Cambria" panose="02040503050406030204" pitchFamily="18" charset="0"/>
              </a:rPr>
              <a:t>Gestion de mémoire</a:t>
            </a:r>
            <a:endParaRPr lang="en-US" b="1" dirty="0">
              <a:solidFill>
                <a:srgbClr val="FF0000"/>
              </a:solidFill>
              <a:latin typeface="Cambria" panose="02040503050406030204" pitchFamily="18" charset="0"/>
              <a:ea typeface="Cambria" panose="02040503050406030204" pitchFamily="18" charset="0"/>
            </a:endParaRPr>
          </a:p>
        </p:txBody>
      </p:sp>
      <p:sp>
        <p:nvSpPr>
          <p:cNvPr id="9" name="Rectangle 5">
            <a:extLst>
              <a:ext uri="{FF2B5EF4-FFF2-40B4-BE49-F238E27FC236}">
                <a16:creationId xmlns:a16="http://schemas.microsoft.com/office/drawing/2014/main" id="{4A294178-1EF1-4B81-8C80-CC303CA34C76}"/>
              </a:ext>
            </a:extLst>
          </p:cNvPr>
          <p:cNvSpPr>
            <a:spLocks noChangeArrowheads="1"/>
          </p:cNvSpPr>
          <p:nvPr/>
        </p:nvSpPr>
        <p:spPr bwMode="auto">
          <a:xfrm>
            <a:off x="1047408" y="1467690"/>
            <a:ext cx="10029232" cy="10326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just" defTabSz="179388">
              <a:lnSpc>
                <a:spcPct val="150000"/>
              </a:lnSpc>
              <a:spcAft>
                <a:spcPts val="600"/>
              </a:spcAft>
            </a:pPr>
            <a:r>
              <a:rPr lang="fr-FR" sz="2400" dirty="0">
                <a:latin typeface="Tahoma" panose="020B0604030504040204" pitchFamily="34" charset="0"/>
                <a:ea typeface="Tahoma" panose="020B0604030504040204" pitchFamily="34" charset="0"/>
                <a:cs typeface="Tahoma" panose="020B0604030504040204" pitchFamily="34" charset="0"/>
              </a:rPr>
              <a:t>Le système d'exploitation a cinq responsabilités principales en matière de gestion du stockage :</a:t>
            </a:r>
          </a:p>
        </p:txBody>
      </p:sp>
      <p:graphicFrame>
        <p:nvGraphicFramePr>
          <p:cNvPr id="11" name="Diagram 10"/>
          <p:cNvGraphicFramePr/>
          <p:nvPr>
            <p:extLst>
              <p:ext uri="{D42A27DB-BD31-4B8C-83A1-F6EECF244321}">
                <p14:modId xmlns:p14="http://schemas.microsoft.com/office/powerpoint/2010/main" val="2710814825"/>
              </p:ext>
            </p:extLst>
          </p:nvPr>
        </p:nvGraphicFramePr>
        <p:xfrm>
          <a:off x="803868" y="2743200"/>
          <a:ext cx="10530673" cy="2998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3005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226733" y="2906634"/>
            <a:ext cx="7704667" cy="1515533"/>
          </a:xfrm>
        </p:spPr>
        <p:txBody>
          <a:bodyPr rtlCol="0"/>
          <a:lstStyle/>
          <a:p>
            <a:r>
              <a:rPr lang="fr-FR" sz="2800" dirty="0" smtClean="0">
                <a:solidFill>
                  <a:srgbClr val="FF0000"/>
                </a:solidFill>
                <a:latin typeface="Algerian" panose="04020705040A02060702" pitchFamily="82" charset="0"/>
              </a:rPr>
              <a:t>Chapitre I: </a:t>
            </a:r>
            <a:br>
              <a:rPr lang="fr-FR" sz="2800" dirty="0" smtClean="0">
                <a:solidFill>
                  <a:srgbClr val="FF0000"/>
                </a:solidFill>
                <a:latin typeface="Algerian" panose="04020705040A02060702" pitchFamily="82" charset="0"/>
              </a:rPr>
            </a:br>
            <a:r>
              <a:rPr lang="fr-FR" sz="2800" dirty="0" smtClean="0">
                <a:latin typeface="Algerian" panose="04020705040A02060702" pitchFamily="82" charset="0"/>
              </a:rPr>
              <a:t>Introduction </a:t>
            </a:r>
            <a:r>
              <a:rPr lang="fr-FR" sz="2800" dirty="0">
                <a:latin typeface="Algerian" panose="04020705040A02060702" pitchFamily="82" charset="0"/>
              </a:rPr>
              <a:t>aux systèmes d'exploitation</a:t>
            </a:r>
            <a:endParaRPr lang="fr-FR" sz="28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25124729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4F92BC-2A7E-406A-9A53-C55459101701}"/>
              </a:ext>
            </a:extLst>
          </p:cNvPr>
          <p:cNvSpPr>
            <a:spLocks noGrp="1"/>
          </p:cNvSpPr>
          <p:nvPr>
            <p:ph type="title"/>
          </p:nvPr>
        </p:nvSpPr>
        <p:spPr>
          <a:xfrm>
            <a:off x="1295401" y="441527"/>
            <a:ext cx="9601196" cy="634633"/>
          </a:xfrm>
        </p:spPr>
        <p:txBody>
          <a:bodyPr rtlCol="0"/>
          <a:lstStyle/>
          <a:p>
            <a:r>
              <a:rPr lang="fr-FR" sz="2400" dirty="0" smtClean="0"/>
              <a:t>Introduction aux systèmes d'exploitation</a:t>
            </a:r>
            <a:endParaRPr lang="fr-FR" sz="2400" dirty="0"/>
          </a:p>
        </p:txBody>
      </p:sp>
      <p:cxnSp>
        <p:nvCxnSpPr>
          <p:cNvPr id="7" name="Connecteur droit 6">
            <a:extLst>
              <a:ext uri="{FF2B5EF4-FFF2-40B4-BE49-F238E27FC236}">
                <a16:creationId xmlns:a16="http://schemas.microsoft.com/office/drawing/2014/main" id="{5214193A-4C4E-43E6-826E-EEDD4A4F345B}"/>
              </a:ext>
            </a:extLst>
          </p:cNvPr>
          <p:cNvCxnSpPr/>
          <p:nvPr/>
        </p:nvCxnSpPr>
        <p:spPr>
          <a:xfrm>
            <a:off x="914400" y="1062908"/>
            <a:ext cx="1032662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9CA3575-BCAF-4FD9-B43A-9A871186D92C}"/>
              </a:ext>
            </a:extLst>
          </p:cNvPr>
          <p:cNvSpPr/>
          <p:nvPr/>
        </p:nvSpPr>
        <p:spPr>
          <a:xfrm>
            <a:off x="1444487" y="2226365"/>
            <a:ext cx="9316278" cy="2756444"/>
          </a:xfrm>
          <a:prstGeom prst="rect">
            <a:avLst/>
          </a:prstGeom>
          <a:solidFill>
            <a:srgbClr val="F9F9F9"/>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numéro de diapositive 4">
            <a:extLst>
              <a:ext uri="{FF2B5EF4-FFF2-40B4-BE49-F238E27FC236}">
                <a16:creationId xmlns:a16="http://schemas.microsoft.com/office/drawing/2014/main" id="{664B1C32-5020-49D2-B38B-0401169CC535}"/>
              </a:ext>
            </a:extLst>
          </p:cNvPr>
          <p:cNvSpPr>
            <a:spLocks noGrp="1"/>
          </p:cNvSpPr>
          <p:nvPr>
            <p:ph type="sldNum" sz="quarter" idx="12"/>
          </p:nvPr>
        </p:nvSpPr>
        <p:spPr/>
        <p:txBody>
          <a:bodyPr/>
          <a:lstStyle/>
          <a:p>
            <a:pPr rtl="0"/>
            <a:fld id="{330EA680-D336-4FF7-8B7A-9848BB0A1C32}" type="slidenum">
              <a:rPr lang="fr-FR" noProof="0" smtClean="0"/>
              <a:t>20</a:t>
            </a:fld>
            <a:endParaRPr lang="fr-FR" noProof="0"/>
          </a:p>
        </p:txBody>
      </p:sp>
      <p:sp>
        <p:nvSpPr>
          <p:cNvPr id="15" name="Rectangle 14">
            <a:extLst>
              <a:ext uri="{FF2B5EF4-FFF2-40B4-BE49-F238E27FC236}">
                <a16:creationId xmlns:a16="http://schemas.microsoft.com/office/drawing/2014/main" id="{CCE217D2-9BC9-42B6-AF13-6CCE86121961}"/>
              </a:ext>
            </a:extLst>
          </p:cNvPr>
          <p:cNvSpPr/>
          <p:nvPr/>
        </p:nvSpPr>
        <p:spPr>
          <a:xfrm>
            <a:off x="4906195" y="1106440"/>
            <a:ext cx="2311658" cy="369332"/>
          </a:xfrm>
          <a:prstGeom prst="rect">
            <a:avLst/>
          </a:prstGeom>
        </p:spPr>
        <p:txBody>
          <a:bodyPr wrap="none">
            <a:spAutoFit/>
          </a:bodyPr>
          <a:lstStyle/>
          <a:p>
            <a:r>
              <a:rPr lang="fr-FR" b="1" dirty="0" smtClean="0">
                <a:solidFill>
                  <a:srgbClr val="FF0000"/>
                </a:solidFill>
                <a:latin typeface="Cambria" panose="02040503050406030204" pitchFamily="18" charset="0"/>
                <a:ea typeface="Cambria" panose="02040503050406030204" pitchFamily="18" charset="0"/>
              </a:rPr>
              <a:t>Gestion de mémoire</a:t>
            </a:r>
            <a:endParaRPr lang="en-US" b="1" dirty="0">
              <a:solidFill>
                <a:srgbClr val="FF0000"/>
              </a:solidFill>
              <a:latin typeface="Cambria" panose="02040503050406030204" pitchFamily="18" charset="0"/>
              <a:ea typeface="Cambria" panose="02040503050406030204" pitchFamily="18" charset="0"/>
            </a:endParaRPr>
          </a:p>
        </p:txBody>
      </p:sp>
      <p:sp>
        <p:nvSpPr>
          <p:cNvPr id="9" name="Rectangle 5">
            <a:extLst>
              <a:ext uri="{FF2B5EF4-FFF2-40B4-BE49-F238E27FC236}">
                <a16:creationId xmlns:a16="http://schemas.microsoft.com/office/drawing/2014/main" id="{4A294178-1EF1-4B81-8C80-CC303CA34C76}"/>
              </a:ext>
            </a:extLst>
          </p:cNvPr>
          <p:cNvSpPr>
            <a:spLocks noChangeArrowheads="1"/>
          </p:cNvSpPr>
          <p:nvPr/>
        </p:nvSpPr>
        <p:spPr bwMode="auto">
          <a:xfrm>
            <a:off x="1047408" y="1467690"/>
            <a:ext cx="10029232" cy="47397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342900" indent="-342900" algn="just" defTabSz="179388">
              <a:lnSpc>
                <a:spcPct val="150000"/>
              </a:lnSpc>
              <a:spcAft>
                <a:spcPts val="600"/>
              </a:spcAft>
              <a:buFont typeface="Wingdings" panose="05000000000000000000" pitchFamily="2" charset="2"/>
              <a:buChar char="q"/>
            </a:pPr>
            <a:r>
              <a:rPr lang="fr-FR" sz="24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Mémoire virtuelle:</a:t>
            </a:r>
          </a:p>
          <a:p>
            <a:pPr marL="342900" indent="-342900" algn="just" defTabSz="179388">
              <a:lnSpc>
                <a:spcPct val="150000"/>
              </a:lnSpc>
              <a:spcAft>
                <a:spcPts val="600"/>
              </a:spcAft>
              <a:buFont typeface="Wingdings" panose="05000000000000000000" pitchFamily="2" charset="2"/>
              <a:buChar char="§"/>
            </a:pPr>
            <a:r>
              <a:rPr lang="fr-FR" sz="2400" dirty="0">
                <a:latin typeface="Tahoma" panose="020B0604030504040204" pitchFamily="34" charset="0"/>
                <a:ea typeface="Tahoma" panose="020B0604030504040204" pitchFamily="34" charset="0"/>
                <a:cs typeface="Tahoma" panose="020B0604030504040204" pitchFamily="34" charset="0"/>
              </a:rPr>
              <a:t>Une fonctionnalité qui permet aux programmes d'adresser la mémoire d'un point de vue logique, sans tenir compte de la quantité de mémoire principale physiquement disponible</a:t>
            </a:r>
            <a:r>
              <a:rPr lang="fr-FR" sz="2400" dirty="0" smtClean="0">
                <a:latin typeface="Tahoma" panose="020B0604030504040204" pitchFamily="34" charset="0"/>
                <a:ea typeface="Tahoma" panose="020B0604030504040204" pitchFamily="34" charset="0"/>
                <a:cs typeface="Tahoma" panose="020B0604030504040204" pitchFamily="34" charset="0"/>
              </a:rPr>
              <a:t>.</a:t>
            </a:r>
          </a:p>
          <a:p>
            <a:pPr marL="342900" indent="-342900" algn="just" defTabSz="179388">
              <a:lnSpc>
                <a:spcPct val="150000"/>
              </a:lnSpc>
              <a:spcAft>
                <a:spcPts val="600"/>
              </a:spcAft>
              <a:buFont typeface="Wingdings" panose="05000000000000000000" pitchFamily="2" charset="2"/>
              <a:buChar char="§"/>
            </a:pPr>
            <a:endParaRPr lang="fr-FR" sz="2000" dirty="0">
              <a:latin typeface="Tahoma" panose="020B0604030504040204" pitchFamily="34" charset="0"/>
              <a:ea typeface="Tahoma" panose="020B0604030504040204" pitchFamily="34" charset="0"/>
              <a:cs typeface="Tahoma" panose="020B0604030504040204" pitchFamily="34" charset="0"/>
            </a:endParaRPr>
          </a:p>
          <a:p>
            <a:pPr marL="342900" indent="-342900" algn="just" defTabSz="179388">
              <a:lnSpc>
                <a:spcPct val="150000"/>
              </a:lnSpc>
              <a:spcAft>
                <a:spcPts val="600"/>
              </a:spcAft>
              <a:buFont typeface="Wingdings" panose="05000000000000000000" pitchFamily="2" charset="2"/>
              <a:buChar char="§"/>
            </a:pPr>
            <a:r>
              <a:rPr lang="fr-FR" sz="2400" dirty="0">
                <a:latin typeface="Tahoma" panose="020B0604030504040204" pitchFamily="34" charset="0"/>
                <a:ea typeface="Tahoma" panose="020B0604030504040204" pitchFamily="34" charset="0"/>
                <a:cs typeface="Tahoma" panose="020B0604030504040204" pitchFamily="34" charset="0"/>
              </a:rPr>
              <a:t>Conçu pour répondre à l'exigence d'avoir plusieurs </a:t>
            </a:r>
            <a:r>
              <a:rPr lang="fr-FR" sz="2400" dirty="0" smtClean="0">
                <a:latin typeface="Tahoma" panose="020B0604030504040204" pitchFamily="34" charset="0"/>
                <a:ea typeface="Tahoma" panose="020B0604030504040204" pitchFamily="34" charset="0"/>
                <a:cs typeface="Tahoma" panose="020B0604030504040204" pitchFamily="34" charset="0"/>
              </a:rPr>
              <a:t>processus résidant </a:t>
            </a:r>
            <a:r>
              <a:rPr lang="fr-FR" sz="2400" dirty="0">
                <a:latin typeface="Tahoma" panose="020B0604030504040204" pitchFamily="34" charset="0"/>
                <a:ea typeface="Tahoma" panose="020B0604030504040204" pitchFamily="34" charset="0"/>
                <a:cs typeface="Tahoma" panose="020B0604030504040204" pitchFamily="34" charset="0"/>
              </a:rPr>
              <a:t>simultanément dans la mémoire principale.</a:t>
            </a:r>
          </a:p>
          <a:p>
            <a:pPr marL="342900" indent="-342900" algn="just" defTabSz="179388">
              <a:lnSpc>
                <a:spcPct val="150000"/>
              </a:lnSpc>
              <a:spcAft>
                <a:spcPts val="600"/>
              </a:spcAft>
              <a:buFont typeface="Wingdings" panose="05000000000000000000" pitchFamily="2" charset="2"/>
              <a:buChar char="q"/>
            </a:pPr>
            <a:endParaRPr lang="fr-FR" sz="24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825768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4F92BC-2A7E-406A-9A53-C55459101701}"/>
              </a:ext>
            </a:extLst>
          </p:cNvPr>
          <p:cNvSpPr>
            <a:spLocks noGrp="1"/>
          </p:cNvSpPr>
          <p:nvPr>
            <p:ph type="title"/>
          </p:nvPr>
        </p:nvSpPr>
        <p:spPr>
          <a:xfrm>
            <a:off x="1295401" y="441527"/>
            <a:ext cx="9601196" cy="634633"/>
          </a:xfrm>
        </p:spPr>
        <p:txBody>
          <a:bodyPr rtlCol="0"/>
          <a:lstStyle/>
          <a:p>
            <a:r>
              <a:rPr lang="fr-FR" sz="2400" dirty="0" smtClean="0"/>
              <a:t>Introduction aux systèmes d'exploitation</a:t>
            </a:r>
            <a:endParaRPr lang="fr-FR" sz="2400" dirty="0"/>
          </a:p>
        </p:txBody>
      </p:sp>
      <p:cxnSp>
        <p:nvCxnSpPr>
          <p:cNvPr id="7" name="Connecteur droit 6">
            <a:extLst>
              <a:ext uri="{FF2B5EF4-FFF2-40B4-BE49-F238E27FC236}">
                <a16:creationId xmlns:a16="http://schemas.microsoft.com/office/drawing/2014/main" id="{5214193A-4C4E-43E6-826E-EEDD4A4F345B}"/>
              </a:ext>
            </a:extLst>
          </p:cNvPr>
          <p:cNvCxnSpPr/>
          <p:nvPr/>
        </p:nvCxnSpPr>
        <p:spPr>
          <a:xfrm>
            <a:off x="914400" y="1062908"/>
            <a:ext cx="1032662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9CA3575-BCAF-4FD9-B43A-9A871186D92C}"/>
              </a:ext>
            </a:extLst>
          </p:cNvPr>
          <p:cNvSpPr/>
          <p:nvPr/>
        </p:nvSpPr>
        <p:spPr>
          <a:xfrm>
            <a:off x="1444487" y="2226365"/>
            <a:ext cx="9316278" cy="2756444"/>
          </a:xfrm>
          <a:prstGeom prst="rect">
            <a:avLst/>
          </a:prstGeom>
          <a:solidFill>
            <a:srgbClr val="F9F9F9"/>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numéro de diapositive 4">
            <a:extLst>
              <a:ext uri="{FF2B5EF4-FFF2-40B4-BE49-F238E27FC236}">
                <a16:creationId xmlns:a16="http://schemas.microsoft.com/office/drawing/2014/main" id="{664B1C32-5020-49D2-B38B-0401169CC535}"/>
              </a:ext>
            </a:extLst>
          </p:cNvPr>
          <p:cNvSpPr>
            <a:spLocks noGrp="1"/>
          </p:cNvSpPr>
          <p:nvPr>
            <p:ph type="sldNum" sz="quarter" idx="12"/>
          </p:nvPr>
        </p:nvSpPr>
        <p:spPr/>
        <p:txBody>
          <a:bodyPr/>
          <a:lstStyle/>
          <a:p>
            <a:pPr rtl="0"/>
            <a:fld id="{330EA680-D336-4FF7-8B7A-9848BB0A1C32}" type="slidenum">
              <a:rPr lang="fr-FR" noProof="0" smtClean="0"/>
              <a:t>21</a:t>
            </a:fld>
            <a:endParaRPr lang="fr-FR" noProof="0"/>
          </a:p>
        </p:txBody>
      </p:sp>
      <p:sp>
        <p:nvSpPr>
          <p:cNvPr id="15" name="Rectangle 14">
            <a:extLst>
              <a:ext uri="{FF2B5EF4-FFF2-40B4-BE49-F238E27FC236}">
                <a16:creationId xmlns:a16="http://schemas.microsoft.com/office/drawing/2014/main" id="{CCE217D2-9BC9-42B6-AF13-6CCE86121961}"/>
              </a:ext>
            </a:extLst>
          </p:cNvPr>
          <p:cNvSpPr/>
          <p:nvPr/>
        </p:nvSpPr>
        <p:spPr>
          <a:xfrm>
            <a:off x="4906195" y="1106440"/>
            <a:ext cx="2311658" cy="369332"/>
          </a:xfrm>
          <a:prstGeom prst="rect">
            <a:avLst/>
          </a:prstGeom>
        </p:spPr>
        <p:txBody>
          <a:bodyPr wrap="none">
            <a:spAutoFit/>
          </a:bodyPr>
          <a:lstStyle/>
          <a:p>
            <a:r>
              <a:rPr lang="fr-FR" b="1" dirty="0" smtClean="0">
                <a:solidFill>
                  <a:srgbClr val="FF0000"/>
                </a:solidFill>
                <a:latin typeface="Cambria" panose="02040503050406030204" pitchFamily="18" charset="0"/>
                <a:ea typeface="Cambria" panose="02040503050406030204" pitchFamily="18" charset="0"/>
              </a:rPr>
              <a:t>Gestion de mémoire</a:t>
            </a:r>
            <a:endParaRPr lang="en-US" b="1" dirty="0">
              <a:solidFill>
                <a:srgbClr val="FF0000"/>
              </a:solidFill>
              <a:latin typeface="Cambria" panose="02040503050406030204" pitchFamily="18" charset="0"/>
              <a:ea typeface="Cambria" panose="02040503050406030204" pitchFamily="18" charset="0"/>
            </a:endParaRPr>
          </a:p>
        </p:txBody>
      </p:sp>
      <p:sp>
        <p:nvSpPr>
          <p:cNvPr id="9" name="Rectangle 5">
            <a:extLst>
              <a:ext uri="{FF2B5EF4-FFF2-40B4-BE49-F238E27FC236}">
                <a16:creationId xmlns:a16="http://schemas.microsoft.com/office/drawing/2014/main" id="{4A294178-1EF1-4B81-8C80-CC303CA34C76}"/>
              </a:ext>
            </a:extLst>
          </p:cNvPr>
          <p:cNvSpPr>
            <a:spLocks noChangeArrowheads="1"/>
          </p:cNvSpPr>
          <p:nvPr/>
        </p:nvSpPr>
        <p:spPr bwMode="auto">
          <a:xfrm>
            <a:off x="1047408" y="1467690"/>
            <a:ext cx="10029232" cy="48013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342900" indent="-342900" algn="just" defTabSz="179388">
              <a:lnSpc>
                <a:spcPct val="150000"/>
              </a:lnSpc>
              <a:spcAft>
                <a:spcPts val="600"/>
              </a:spcAft>
              <a:buFont typeface="Wingdings" panose="05000000000000000000" pitchFamily="2" charset="2"/>
              <a:buChar char="q"/>
            </a:pPr>
            <a:r>
              <a:rPr lang="fr-FR" sz="24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Mémoire virtuelle:</a:t>
            </a:r>
          </a:p>
          <a:p>
            <a:pPr marL="342900" indent="-342900" algn="just" defTabSz="179388">
              <a:lnSpc>
                <a:spcPct val="150000"/>
              </a:lnSpc>
              <a:spcAft>
                <a:spcPts val="600"/>
              </a:spcAft>
              <a:buFont typeface="Wingdings" panose="05000000000000000000" pitchFamily="2" charset="2"/>
              <a:buChar char="§"/>
            </a:pPr>
            <a:r>
              <a:rPr lang="fr-FR" sz="2000" dirty="0" smtClean="0">
                <a:latin typeface="Tahoma" panose="020B0604030504040204" pitchFamily="34" charset="0"/>
                <a:ea typeface="Tahoma" panose="020B0604030504040204" pitchFamily="34" charset="0"/>
                <a:cs typeface="Tahoma" panose="020B0604030504040204" pitchFamily="34" charset="0"/>
              </a:rPr>
              <a:t>La pagination « Paging » permet </a:t>
            </a:r>
            <a:r>
              <a:rPr lang="fr-FR" sz="2000" dirty="0">
                <a:latin typeface="Tahoma" panose="020B0604030504040204" pitchFamily="34" charset="0"/>
                <a:ea typeface="Tahoma" panose="020B0604030504040204" pitchFamily="34" charset="0"/>
                <a:cs typeface="Tahoma" panose="020B0604030504040204" pitchFamily="34" charset="0"/>
              </a:rPr>
              <a:t>aux processus d'être composés d'un certain nombre de blocs de taille fixe, appelés pages.</a:t>
            </a:r>
          </a:p>
          <a:p>
            <a:pPr marL="342900" indent="-342900" algn="just" defTabSz="179388">
              <a:lnSpc>
                <a:spcPct val="150000"/>
              </a:lnSpc>
              <a:spcAft>
                <a:spcPts val="600"/>
              </a:spcAft>
              <a:buFont typeface="Wingdings" panose="05000000000000000000" pitchFamily="2" charset="2"/>
              <a:buChar char="§"/>
            </a:pPr>
            <a:r>
              <a:rPr lang="fr-FR" sz="2000" dirty="0">
                <a:latin typeface="Tahoma" panose="020B0604030504040204" pitchFamily="34" charset="0"/>
                <a:ea typeface="Tahoma" panose="020B0604030504040204" pitchFamily="34" charset="0"/>
                <a:cs typeface="Tahoma" panose="020B0604030504040204" pitchFamily="34" charset="0"/>
              </a:rPr>
              <a:t>Le programme fait référence à un mot au moyen d'une adresse </a:t>
            </a:r>
            <a:r>
              <a:rPr lang="fr-FR" sz="2000" dirty="0" smtClean="0">
                <a:latin typeface="Tahoma" panose="020B0604030504040204" pitchFamily="34" charset="0"/>
                <a:ea typeface="Tahoma" panose="020B0604030504040204" pitchFamily="34" charset="0"/>
                <a:cs typeface="Tahoma" panose="020B0604030504040204" pitchFamily="34" charset="0"/>
              </a:rPr>
              <a:t>virtuelle:</a:t>
            </a:r>
            <a:endParaRPr lang="fr-FR" sz="2000" dirty="0">
              <a:latin typeface="Tahoma" panose="020B0604030504040204" pitchFamily="34" charset="0"/>
              <a:ea typeface="Tahoma" panose="020B0604030504040204" pitchFamily="34" charset="0"/>
              <a:cs typeface="Tahoma" panose="020B0604030504040204" pitchFamily="34" charset="0"/>
            </a:endParaRPr>
          </a:p>
          <a:p>
            <a:pPr marL="803275" indent="-342900" algn="just" defTabSz="179388">
              <a:lnSpc>
                <a:spcPct val="150000"/>
              </a:lnSpc>
              <a:spcAft>
                <a:spcPts val="600"/>
              </a:spcAft>
              <a:buFont typeface="Arial" panose="020B0604020202020204" pitchFamily="34" charset="0"/>
              <a:buChar char="•"/>
            </a:pPr>
            <a:r>
              <a:rPr lang="fr-FR" sz="2000" dirty="0" smtClean="0">
                <a:latin typeface="Tahoma" panose="020B0604030504040204" pitchFamily="34" charset="0"/>
                <a:ea typeface="Tahoma" panose="020B0604030504040204" pitchFamily="34" charset="0"/>
                <a:cs typeface="Tahoma" panose="020B0604030504040204" pitchFamily="34" charset="0"/>
              </a:rPr>
              <a:t>Se </a:t>
            </a:r>
            <a:r>
              <a:rPr lang="fr-FR" sz="2000" dirty="0">
                <a:latin typeface="Tahoma" panose="020B0604030504040204" pitchFamily="34" charset="0"/>
                <a:ea typeface="Tahoma" panose="020B0604030504040204" pitchFamily="34" charset="0"/>
                <a:cs typeface="Tahoma" panose="020B0604030504040204" pitchFamily="34" charset="0"/>
              </a:rPr>
              <a:t>compose d'un numéro de page et d'un décalage à l'intérieur de la page</a:t>
            </a:r>
          </a:p>
          <a:p>
            <a:pPr marL="803275" indent="-342900" algn="just" defTabSz="179388">
              <a:lnSpc>
                <a:spcPct val="150000"/>
              </a:lnSpc>
              <a:spcAft>
                <a:spcPts val="600"/>
              </a:spcAft>
              <a:buFont typeface="Arial" panose="020B0604020202020204" pitchFamily="34" charset="0"/>
              <a:buChar char="•"/>
            </a:pPr>
            <a:r>
              <a:rPr lang="fr-FR" sz="2000" dirty="0" smtClean="0">
                <a:latin typeface="Tahoma" panose="020B0604030504040204" pitchFamily="34" charset="0"/>
                <a:ea typeface="Tahoma" panose="020B0604030504040204" pitchFamily="34" charset="0"/>
                <a:cs typeface="Tahoma" panose="020B0604030504040204" pitchFamily="34" charset="0"/>
              </a:rPr>
              <a:t>Chaque </a:t>
            </a:r>
            <a:r>
              <a:rPr lang="fr-FR" sz="2000" dirty="0">
                <a:latin typeface="Tahoma" panose="020B0604030504040204" pitchFamily="34" charset="0"/>
                <a:ea typeface="Tahoma" panose="020B0604030504040204" pitchFamily="34" charset="0"/>
                <a:cs typeface="Tahoma" panose="020B0604030504040204" pitchFamily="34" charset="0"/>
              </a:rPr>
              <a:t>page peut être située n'importe où dans la mémoire principale</a:t>
            </a:r>
          </a:p>
          <a:p>
            <a:pPr marL="342900" indent="-342900" algn="just" defTabSz="179388">
              <a:lnSpc>
                <a:spcPct val="150000"/>
              </a:lnSpc>
              <a:spcAft>
                <a:spcPts val="600"/>
              </a:spcAft>
              <a:buFont typeface="Wingdings" panose="05000000000000000000" pitchFamily="2" charset="2"/>
              <a:buChar char="§"/>
            </a:pPr>
            <a:r>
              <a:rPr lang="fr-FR" sz="2000" dirty="0" smtClean="0">
                <a:latin typeface="Tahoma" panose="020B0604030504040204" pitchFamily="34" charset="0"/>
                <a:ea typeface="Tahoma" panose="020B0604030504040204" pitchFamily="34" charset="0"/>
                <a:cs typeface="Tahoma" panose="020B0604030504040204" pitchFamily="34" charset="0"/>
              </a:rPr>
              <a:t>Il permet </a:t>
            </a:r>
            <a:r>
              <a:rPr lang="fr-FR" sz="2000" dirty="0">
                <a:latin typeface="Tahoma" panose="020B0604030504040204" pitchFamily="34" charset="0"/>
                <a:ea typeface="Tahoma" panose="020B0604030504040204" pitchFamily="34" charset="0"/>
                <a:cs typeface="Tahoma" panose="020B0604030504040204" pitchFamily="34" charset="0"/>
              </a:rPr>
              <a:t>une correspondance dynamique entre l'adresse virtuelle utilisée dans le programme et une adresse réelle (ou physique) dans la mémoire principale.</a:t>
            </a:r>
          </a:p>
          <a:p>
            <a:pPr marL="342900" indent="-342900" algn="just" defTabSz="179388">
              <a:lnSpc>
                <a:spcPct val="150000"/>
              </a:lnSpc>
              <a:spcAft>
                <a:spcPts val="600"/>
              </a:spcAft>
              <a:buFont typeface="Wingdings" panose="05000000000000000000" pitchFamily="2" charset="2"/>
              <a:buChar char="q"/>
            </a:pPr>
            <a:endParaRPr lang="fr-FR" sz="24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946798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Connecteur droit 6">
            <a:extLst>
              <a:ext uri="{FF2B5EF4-FFF2-40B4-BE49-F238E27FC236}">
                <a16:creationId xmlns:a16="http://schemas.microsoft.com/office/drawing/2014/main" id="{5214193A-4C4E-43E6-826E-EEDD4A4F345B}"/>
              </a:ext>
            </a:extLst>
          </p:cNvPr>
          <p:cNvCxnSpPr/>
          <p:nvPr/>
        </p:nvCxnSpPr>
        <p:spPr>
          <a:xfrm>
            <a:off x="914400" y="1062908"/>
            <a:ext cx="1032662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9CA3575-BCAF-4FD9-B43A-9A871186D92C}"/>
              </a:ext>
            </a:extLst>
          </p:cNvPr>
          <p:cNvSpPr/>
          <p:nvPr/>
        </p:nvSpPr>
        <p:spPr>
          <a:xfrm>
            <a:off x="1444487" y="2226365"/>
            <a:ext cx="9316278" cy="2756444"/>
          </a:xfrm>
          <a:prstGeom prst="rect">
            <a:avLst/>
          </a:prstGeom>
          <a:solidFill>
            <a:srgbClr val="F9F9F9"/>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numéro de diapositive 4">
            <a:extLst>
              <a:ext uri="{FF2B5EF4-FFF2-40B4-BE49-F238E27FC236}">
                <a16:creationId xmlns:a16="http://schemas.microsoft.com/office/drawing/2014/main" id="{664B1C32-5020-49D2-B38B-0401169CC535}"/>
              </a:ext>
            </a:extLst>
          </p:cNvPr>
          <p:cNvSpPr>
            <a:spLocks noGrp="1"/>
          </p:cNvSpPr>
          <p:nvPr>
            <p:ph type="sldNum" sz="quarter" idx="12"/>
          </p:nvPr>
        </p:nvSpPr>
        <p:spPr/>
        <p:txBody>
          <a:bodyPr/>
          <a:lstStyle/>
          <a:p>
            <a:pPr rtl="0"/>
            <a:fld id="{330EA680-D336-4FF7-8B7A-9848BB0A1C32}" type="slidenum">
              <a:rPr lang="fr-FR" noProof="0" smtClean="0"/>
              <a:t>22</a:t>
            </a:fld>
            <a:endParaRPr lang="fr-FR" noProof="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561379"/>
            <a:ext cx="10525125" cy="5483133"/>
          </a:xfrm>
          <a:prstGeom prst="rect">
            <a:avLst/>
          </a:prstGeom>
        </p:spPr>
      </p:pic>
      <p:sp>
        <p:nvSpPr>
          <p:cNvPr id="11" name="Rectangle 10">
            <a:extLst>
              <a:ext uri="{FF2B5EF4-FFF2-40B4-BE49-F238E27FC236}">
                <a16:creationId xmlns:a16="http://schemas.microsoft.com/office/drawing/2014/main" id="{CCE217D2-9BC9-42B6-AF13-6CCE86121961}"/>
              </a:ext>
            </a:extLst>
          </p:cNvPr>
          <p:cNvSpPr/>
          <p:nvPr/>
        </p:nvSpPr>
        <p:spPr>
          <a:xfrm>
            <a:off x="4112953" y="6044512"/>
            <a:ext cx="4260718" cy="369332"/>
          </a:xfrm>
          <a:prstGeom prst="rect">
            <a:avLst/>
          </a:prstGeom>
        </p:spPr>
        <p:txBody>
          <a:bodyPr wrap="none">
            <a:spAutoFit/>
          </a:bodyPr>
          <a:lstStyle/>
          <a:p>
            <a:pPr algn="ctr"/>
            <a:r>
              <a:rPr lang="fr-FR" dirty="0" smtClean="0">
                <a:solidFill>
                  <a:schemeClr val="accent1">
                    <a:lumMod val="50000"/>
                  </a:schemeClr>
                </a:solidFill>
                <a:latin typeface="Cambria" panose="02040503050406030204" pitchFamily="18" charset="0"/>
                <a:ea typeface="Cambria" panose="02040503050406030204" pitchFamily="18" charset="0"/>
              </a:rPr>
              <a:t>Figure 1.8</a:t>
            </a:r>
            <a:r>
              <a:rPr lang="fr-FR" dirty="0">
                <a:solidFill>
                  <a:schemeClr val="accent1">
                    <a:lumMod val="50000"/>
                  </a:schemeClr>
                </a:solidFill>
                <a:latin typeface="Cambria" panose="02040503050406030204" pitchFamily="18" charset="0"/>
                <a:ea typeface="Cambria" panose="02040503050406030204" pitchFamily="18" charset="0"/>
              </a:rPr>
              <a:t>. </a:t>
            </a:r>
            <a:r>
              <a:rPr lang="fr-FR" dirty="0" smtClean="0">
                <a:solidFill>
                  <a:schemeClr val="accent1">
                    <a:lumMod val="50000"/>
                  </a:schemeClr>
                </a:solidFill>
                <a:latin typeface="Cambria" panose="02040503050406030204" pitchFamily="18" charset="0"/>
                <a:ea typeface="Cambria" panose="02040503050406030204" pitchFamily="18" charset="0"/>
              </a:rPr>
              <a:t>Concepts </a:t>
            </a:r>
            <a:r>
              <a:rPr lang="fr-FR" dirty="0">
                <a:solidFill>
                  <a:schemeClr val="accent1">
                    <a:lumMod val="50000"/>
                  </a:schemeClr>
                </a:solidFill>
                <a:latin typeface="Cambria" panose="02040503050406030204" pitchFamily="18" charset="0"/>
                <a:ea typeface="Cambria" panose="02040503050406030204" pitchFamily="18" charset="0"/>
              </a:rPr>
              <a:t>de mémoire virtuelle</a:t>
            </a:r>
            <a:endParaRPr lang="en-US" dirty="0">
              <a:solidFill>
                <a:schemeClr val="accent1">
                  <a:lumMod val="5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326202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4F92BC-2A7E-406A-9A53-C55459101701}"/>
              </a:ext>
            </a:extLst>
          </p:cNvPr>
          <p:cNvSpPr>
            <a:spLocks noGrp="1"/>
          </p:cNvSpPr>
          <p:nvPr>
            <p:ph type="title"/>
          </p:nvPr>
        </p:nvSpPr>
        <p:spPr>
          <a:xfrm>
            <a:off x="1295401" y="441527"/>
            <a:ext cx="9601196" cy="634633"/>
          </a:xfrm>
        </p:spPr>
        <p:txBody>
          <a:bodyPr rtlCol="0"/>
          <a:lstStyle/>
          <a:p>
            <a:r>
              <a:rPr lang="fr-FR" sz="2400" dirty="0" smtClean="0"/>
              <a:t>Introduction aux systèmes d'exploitation</a:t>
            </a:r>
            <a:endParaRPr lang="fr-FR" sz="2400" dirty="0"/>
          </a:p>
        </p:txBody>
      </p:sp>
      <p:cxnSp>
        <p:nvCxnSpPr>
          <p:cNvPr id="7" name="Connecteur droit 6">
            <a:extLst>
              <a:ext uri="{FF2B5EF4-FFF2-40B4-BE49-F238E27FC236}">
                <a16:creationId xmlns:a16="http://schemas.microsoft.com/office/drawing/2014/main" id="{5214193A-4C4E-43E6-826E-EEDD4A4F345B}"/>
              </a:ext>
            </a:extLst>
          </p:cNvPr>
          <p:cNvCxnSpPr/>
          <p:nvPr/>
        </p:nvCxnSpPr>
        <p:spPr>
          <a:xfrm>
            <a:off x="914400" y="1062908"/>
            <a:ext cx="1032662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9CA3575-BCAF-4FD9-B43A-9A871186D92C}"/>
              </a:ext>
            </a:extLst>
          </p:cNvPr>
          <p:cNvSpPr/>
          <p:nvPr/>
        </p:nvSpPr>
        <p:spPr>
          <a:xfrm>
            <a:off x="1444487" y="2226365"/>
            <a:ext cx="9316278" cy="2756444"/>
          </a:xfrm>
          <a:prstGeom prst="rect">
            <a:avLst/>
          </a:prstGeom>
          <a:solidFill>
            <a:srgbClr val="F9F9F9"/>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numéro de diapositive 4">
            <a:extLst>
              <a:ext uri="{FF2B5EF4-FFF2-40B4-BE49-F238E27FC236}">
                <a16:creationId xmlns:a16="http://schemas.microsoft.com/office/drawing/2014/main" id="{664B1C32-5020-49D2-B38B-0401169CC535}"/>
              </a:ext>
            </a:extLst>
          </p:cNvPr>
          <p:cNvSpPr>
            <a:spLocks noGrp="1"/>
          </p:cNvSpPr>
          <p:nvPr>
            <p:ph type="sldNum" sz="quarter" idx="12"/>
          </p:nvPr>
        </p:nvSpPr>
        <p:spPr/>
        <p:txBody>
          <a:bodyPr/>
          <a:lstStyle/>
          <a:p>
            <a:pPr rtl="0"/>
            <a:fld id="{330EA680-D336-4FF7-8B7A-9848BB0A1C32}" type="slidenum">
              <a:rPr lang="fr-FR" noProof="0" smtClean="0"/>
              <a:t>23</a:t>
            </a:fld>
            <a:endParaRPr lang="fr-FR" noProof="0"/>
          </a:p>
        </p:txBody>
      </p:sp>
      <p:sp>
        <p:nvSpPr>
          <p:cNvPr id="15" name="Rectangle 14">
            <a:extLst>
              <a:ext uri="{FF2B5EF4-FFF2-40B4-BE49-F238E27FC236}">
                <a16:creationId xmlns:a16="http://schemas.microsoft.com/office/drawing/2014/main" id="{CCE217D2-9BC9-42B6-AF13-6CCE86121961}"/>
              </a:ext>
            </a:extLst>
          </p:cNvPr>
          <p:cNvSpPr/>
          <p:nvPr/>
        </p:nvSpPr>
        <p:spPr>
          <a:xfrm>
            <a:off x="4906195" y="1106440"/>
            <a:ext cx="2311658" cy="369332"/>
          </a:xfrm>
          <a:prstGeom prst="rect">
            <a:avLst/>
          </a:prstGeom>
        </p:spPr>
        <p:txBody>
          <a:bodyPr wrap="none">
            <a:spAutoFit/>
          </a:bodyPr>
          <a:lstStyle/>
          <a:p>
            <a:r>
              <a:rPr lang="fr-FR" b="1" dirty="0" smtClean="0">
                <a:solidFill>
                  <a:srgbClr val="FF0000"/>
                </a:solidFill>
                <a:latin typeface="Cambria" panose="02040503050406030204" pitchFamily="18" charset="0"/>
                <a:ea typeface="Cambria" panose="02040503050406030204" pitchFamily="18" charset="0"/>
              </a:rPr>
              <a:t>Gestion de mémoire</a:t>
            </a:r>
            <a:endParaRPr lang="en-US" b="1" dirty="0">
              <a:solidFill>
                <a:srgbClr val="FF0000"/>
              </a:solidFill>
              <a:latin typeface="Cambria" panose="02040503050406030204" pitchFamily="18" charset="0"/>
              <a:ea typeface="Cambria" panose="02040503050406030204" pitchFamily="18" charset="0"/>
            </a:endParaRPr>
          </a:p>
        </p:txBody>
      </p:sp>
      <p:sp>
        <p:nvSpPr>
          <p:cNvPr id="9" name="Rectangle 5">
            <a:extLst>
              <a:ext uri="{FF2B5EF4-FFF2-40B4-BE49-F238E27FC236}">
                <a16:creationId xmlns:a16="http://schemas.microsoft.com/office/drawing/2014/main" id="{4A294178-1EF1-4B81-8C80-CC303CA34C76}"/>
              </a:ext>
            </a:extLst>
          </p:cNvPr>
          <p:cNvSpPr>
            <a:spLocks noChangeArrowheads="1"/>
          </p:cNvSpPr>
          <p:nvPr/>
        </p:nvSpPr>
        <p:spPr bwMode="auto">
          <a:xfrm>
            <a:off x="1047408" y="1467690"/>
            <a:ext cx="10029232" cy="47865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342900" indent="-342900" algn="just" defTabSz="179388">
              <a:lnSpc>
                <a:spcPct val="150000"/>
              </a:lnSpc>
              <a:spcAft>
                <a:spcPts val="600"/>
              </a:spcAft>
              <a:buFont typeface="Wingdings" panose="05000000000000000000" pitchFamily="2" charset="2"/>
              <a:buChar char="q"/>
            </a:pPr>
            <a:r>
              <a:rPr lang="fr-FR" sz="24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Mémoire virtuelle</a:t>
            </a:r>
            <a:r>
              <a:rPr lang="fr-FR" sz="24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a:t>
            </a:r>
            <a:endParaRPr lang="fr-FR" sz="24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2" y="1946347"/>
            <a:ext cx="9945622" cy="3921889"/>
          </a:xfrm>
          <a:prstGeom prst="rect">
            <a:avLst/>
          </a:prstGeom>
        </p:spPr>
      </p:pic>
      <p:sp>
        <p:nvSpPr>
          <p:cNvPr id="10" name="Rectangle 9">
            <a:extLst>
              <a:ext uri="{FF2B5EF4-FFF2-40B4-BE49-F238E27FC236}">
                <a16:creationId xmlns:a16="http://schemas.microsoft.com/office/drawing/2014/main" id="{CCE217D2-9BC9-42B6-AF13-6CCE86121961}"/>
              </a:ext>
            </a:extLst>
          </p:cNvPr>
          <p:cNvSpPr/>
          <p:nvPr/>
        </p:nvSpPr>
        <p:spPr>
          <a:xfrm>
            <a:off x="3943933" y="5911162"/>
            <a:ext cx="4598759" cy="369332"/>
          </a:xfrm>
          <a:prstGeom prst="rect">
            <a:avLst/>
          </a:prstGeom>
        </p:spPr>
        <p:txBody>
          <a:bodyPr wrap="none">
            <a:spAutoFit/>
          </a:bodyPr>
          <a:lstStyle/>
          <a:p>
            <a:pPr algn="ctr"/>
            <a:r>
              <a:rPr lang="fr-FR" dirty="0" smtClean="0">
                <a:solidFill>
                  <a:schemeClr val="accent1">
                    <a:lumMod val="50000"/>
                  </a:schemeClr>
                </a:solidFill>
                <a:latin typeface="Cambria" panose="02040503050406030204" pitchFamily="18" charset="0"/>
                <a:ea typeface="Cambria" panose="02040503050406030204" pitchFamily="18" charset="0"/>
              </a:rPr>
              <a:t>Figure 1.9</a:t>
            </a:r>
            <a:r>
              <a:rPr lang="fr-FR" dirty="0">
                <a:solidFill>
                  <a:schemeClr val="accent1">
                    <a:lumMod val="50000"/>
                  </a:schemeClr>
                </a:solidFill>
                <a:latin typeface="Cambria" panose="02040503050406030204" pitchFamily="18" charset="0"/>
                <a:ea typeface="Cambria" panose="02040503050406030204" pitchFamily="18" charset="0"/>
              </a:rPr>
              <a:t>. </a:t>
            </a:r>
            <a:r>
              <a:rPr lang="fr-FR" dirty="0" smtClean="0">
                <a:solidFill>
                  <a:schemeClr val="accent1">
                    <a:lumMod val="50000"/>
                  </a:schemeClr>
                </a:solidFill>
                <a:latin typeface="Cambria" panose="02040503050406030204" pitchFamily="18" charset="0"/>
                <a:ea typeface="Cambria" panose="02040503050406030204" pitchFamily="18" charset="0"/>
              </a:rPr>
              <a:t>Adressage </a:t>
            </a:r>
            <a:r>
              <a:rPr lang="fr-FR" dirty="0">
                <a:solidFill>
                  <a:schemeClr val="accent1">
                    <a:lumMod val="50000"/>
                  </a:schemeClr>
                </a:solidFill>
                <a:latin typeface="Cambria" panose="02040503050406030204" pitchFamily="18" charset="0"/>
                <a:ea typeface="Cambria" panose="02040503050406030204" pitchFamily="18" charset="0"/>
              </a:rPr>
              <a:t>de la mémoire virtuelle</a:t>
            </a:r>
            <a:endParaRPr lang="en-US" dirty="0">
              <a:solidFill>
                <a:schemeClr val="accent1">
                  <a:lumMod val="5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864335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4F92BC-2A7E-406A-9A53-C55459101701}"/>
              </a:ext>
            </a:extLst>
          </p:cNvPr>
          <p:cNvSpPr>
            <a:spLocks noGrp="1"/>
          </p:cNvSpPr>
          <p:nvPr>
            <p:ph type="title"/>
          </p:nvPr>
        </p:nvSpPr>
        <p:spPr>
          <a:xfrm>
            <a:off x="1295401" y="441527"/>
            <a:ext cx="9601196" cy="634633"/>
          </a:xfrm>
        </p:spPr>
        <p:txBody>
          <a:bodyPr rtlCol="0"/>
          <a:lstStyle/>
          <a:p>
            <a:r>
              <a:rPr lang="fr-FR" sz="2400" dirty="0" smtClean="0"/>
              <a:t>Introduction aux systèmes d'exploitation</a:t>
            </a:r>
            <a:endParaRPr lang="fr-FR" sz="2400" dirty="0"/>
          </a:p>
        </p:txBody>
      </p:sp>
      <p:cxnSp>
        <p:nvCxnSpPr>
          <p:cNvPr id="7" name="Connecteur droit 6">
            <a:extLst>
              <a:ext uri="{FF2B5EF4-FFF2-40B4-BE49-F238E27FC236}">
                <a16:creationId xmlns:a16="http://schemas.microsoft.com/office/drawing/2014/main" id="{5214193A-4C4E-43E6-826E-EEDD4A4F345B}"/>
              </a:ext>
            </a:extLst>
          </p:cNvPr>
          <p:cNvCxnSpPr/>
          <p:nvPr/>
        </p:nvCxnSpPr>
        <p:spPr>
          <a:xfrm>
            <a:off x="914400" y="1062908"/>
            <a:ext cx="1032662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9CA3575-BCAF-4FD9-B43A-9A871186D92C}"/>
              </a:ext>
            </a:extLst>
          </p:cNvPr>
          <p:cNvSpPr/>
          <p:nvPr/>
        </p:nvSpPr>
        <p:spPr>
          <a:xfrm>
            <a:off x="1444487" y="2226365"/>
            <a:ext cx="9316278" cy="2756444"/>
          </a:xfrm>
          <a:prstGeom prst="rect">
            <a:avLst/>
          </a:prstGeom>
          <a:solidFill>
            <a:srgbClr val="F9F9F9"/>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numéro de diapositive 4">
            <a:extLst>
              <a:ext uri="{FF2B5EF4-FFF2-40B4-BE49-F238E27FC236}">
                <a16:creationId xmlns:a16="http://schemas.microsoft.com/office/drawing/2014/main" id="{664B1C32-5020-49D2-B38B-0401169CC535}"/>
              </a:ext>
            </a:extLst>
          </p:cNvPr>
          <p:cNvSpPr>
            <a:spLocks noGrp="1"/>
          </p:cNvSpPr>
          <p:nvPr>
            <p:ph type="sldNum" sz="quarter" idx="12"/>
          </p:nvPr>
        </p:nvSpPr>
        <p:spPr/>
        <p:txBody>
          <a:bodyPr/>
          <a:lstStyle/>
          <a:p>
            <a:pPr rtl="0"/>
            <a:fld id="{330EA680-D336-4FF7-8B7A-9848BB0A1C32}" type="slidenum">
              <a:rPr lang="fr-FR" noProof="0" smtClean="0"/>
              <a:t>24</a:t>
            </a:fld>
            <a:endParaRPr lang="fr-FR" noProof="0"/>
          </a:p>
        </p:txBody>
      </p:sp>
      <p:sp>
        <p:nvSpPr>
          <p:cNvPr id="15" name="Rectangle 14">
            <a:extLst>
              <a:ext uri="{FF2B5EF4-FFF2-40B4-BE49-F238E27FC236}">
                <a16:creationId xmlns:a16="http://schemas.microsoft.com/office/drawing/2014/main" id="{CCE217D2-9BC9-42B6-AF13-6CCE86121961}"/>
              </a:ext>
            </a:extLst>
          </p:cNvPr>
          <p:cNvSpPr/>
          <p:nvPr/>
        </p:nvSpPr>
        <p:spPr>
          <a:xfrm>
            <a:off x="4013560" y="1115883"/>
            <a:ext cx="4178131" cy="369332"/>
          </a:xfrm>
          <a:prstGeom prst="rect">
            <a:avLst/>
          </a:prstGeom>
        </p:spPr>
        <p:txBody>
          <a:bodyPr wrap="none">
            <a:spAutoFit/>
          </a:bodyPr>
          <a:lstStyle/>
          <a:p>
            <a:r>
              <a:rPr lang="fr-FR" b="1" dirty="0" smtClean="0">
                <a:solidFill>
                  <a:srgbClr val="FF0000"/>
                </a:solidFill>
                <a:latin typeface="Cambria" panose="02040503050406030204" pitchFamily="18" charset="0"/>
                <a:ea typeface="Cambria" panose="02040503050406030204" pitchFamily="18" charset="0"/>
              </a:rPr>
              <a:t>Différentes </a:t>
            </a:r>
            <a:r>
              <a:rPr lang="fr-FR" b="1" dirty="0">
                <a:solidFill>
                  <a:srgbClr val="FF0000"/>
                </a:solidFill>
                <a:latin typeface="Cambria" panose="02040503050406030204" pitchFamily="18" charset="0"/>
                <a:ea typeface="Cambria" panose="02040503050406030204" pitchFamily="18" charset="0"/>
              </a:rPr>
              <a:t>approches architecturales</a:t>
            </a:r>
            <a:endParaRPr lang="en-US" b="1" dirty="0">
              <a:solidFill>
                <a:srgbClr val="FF0000"/>
              </a:solidFill>
              <a:latin typeface="Cambria" panose="02040503050406030204" pitchFamily="18" charset="0"/>
              <a:ea typeface="Cambria" panose="02040503050406030204" pitchFamily="18" charset="0"/>
            </a:endParaRPr>
          </a:p>
        </p:txBody>
      </p:sp>
      <p:sp>
        <p:nvSpPr>
          <p:cNvPr id="9" name="Rectangle 5">
            <a:extLst>
              <a:ext uri="{FF2B5EF4-FFF2-40B4-BE49-F238E27FC236}">
                <a16:creationId xmlns:a16="http://schemas.microsoft.com/office/drawing/2014/main" id="{4A294178-1EF1-4B81-8C80-CC303CA34C76}"/>
              </a:ext>
            </a:extLst>
          </p:cNvPr>
          <p:cNvSpPr>
            <a:spLocks noChangeArrowheads="1"/>
          </p:cNvSpPr>
          <p:nvPr/>
        </p:nvSpPr>
        <p:spPr bwMode="auto">
          <a:xfrm>
            <a:off x="1063096" y="1684290"/>
            <a:ext cx="10029232" cy="42473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342900" indent="-342900" algn="just" defTabSz="179388">
              <a:lnSpc>
                <a:spcPct val="150000"/>
              </a:lnSpc>
              <a:spcAft>
                <a:spcPts val="600"/>
              </a:spcAft>
              <a:buFont typeface="Wingdings" panose="05000000000000000000" pitchFamily="2" charset="2"/>
              <a:buChar char="§"/>
            </a:pPr>
            <a:r>
              <a:rPr lang="fr-FR" sz="2000" dirty="0" smtClean="0">
                <a:latin typeface="Tahoma" panose="020B0604030504040204" pitchFamily="34" charset="0"/>
                <a:ea typeface="Tahoma" panose="020B0604030504040204" pitchFamily="34" charset="0"/>
                <a:cs typeface="Tahoma" panose="020B0604030504040204" pitchFamily="34" charset="0"/>
              </a:rPr>
              <a:t>Les </a:t>
            </a:r>
            <a:r>
              <a:rPr lang="fr-FR" sz="2000" dirty="0">
                <a:latin typeface="Tahoma" panose="020B0604030504040204" pitchFamily="34" charset="0"/>
                <a:ea typeface="Tahoma" panose="020B0604030504040204" pitchFamily="34" charset="0"/>
                <a:cs typeface="Tahoma" panose="020B0604030504040204" pitchFamily="34" charset="0"/>
              </a:rPr>
              <a:t>exigences imposées aux systèmes d'exploitation nécessitent de nouveaux modes d'organisation de ces </a:t>
            </a:r>
            <a:r>
              <a:rPr lang="fr-FR" sz="2000" dirty="0" smtClean="0">
                <a:latin typeface="Tahoma" panose="020B0604030504040204" pitchFamily="34" charset="0"/>
                <a:ea typeface="Tahoma" panose="020B0604030504040204" pitchFamily="34" charset="0"/>
                <a:cs typeface="Tahoma" panose="020B0604030504040204" pitchFamily="34" charset="0"/>
              </a:rPr>
              <a:t>derniers, à savoir:</a:t>
            </a:r>
          </a:p>
          <a:p>
            <a:pPr marL="622300" indent="-169863" algn="just" defTabSz="179388">
              <a:lnSpc>
                <a:spcPct val="150000"/>
              </a:lnSpc>
              <a:spcAft>
                <a:spcPts val="600"/>
              </a:spcAft>
              <a:buFont typeface="Arial" panose="020B0604020202020204" pitchFamily="34" charset="0"/>
              <a:buChar char="•"/>
            </a:pPr>
            <a:r>
              <a:rPr lang="fr-FR" sz="2000" dirty="0" smtClean="0">
                <a:latin typeface="Tahoma" panose="020B0604030504040204" pitchFamily="34" charset="0"/>
                <a:ea typeface="Tahoma" panose="020B0604030504040204" pitchFamily="34" charset="0"/>
                <a:cs typeface="Tahoma" panose="020B0604030504040204" pitchFamily="34" charset="0"/>
              </a:rPr>
              <a:t>Architecture Micronoyau (</a:t>
            </a:r>
            <a:r>
              <a:rPr lang="fr-FR" sz="2000" dirty="0" err="1" smtClean="0">
                <a:latin typeface="Tahoma" panose="020B0604030504040204" pitchFamily="34" charset="0"/>
                <a:ea typeface="Tahoma" panose="020B0604030504040204" pitchFamily="34" charset="0"/>
                <a:cs typeface="Tahoma" panose="020B0604030504040204" pitchFamily="34" charset="0"/>
              </a:rPr>
              <a:t>Microkernel</a:t>
            </a:r>
            <a:r>
              <a:rPr lang="fr-FR" sz="2000" dirty="0" smtClean="0">
                <a:latin typeface="Tahoma" panose="020B0604030504040204" pitchFamily="34" charset="0"/>
                <a:ea typeface="Tahoma" panose="020B0604030504040204" pitchFamily="34" charset="0"/>
                <a:cs typeface="Tahoma" panose="020B0604030504040204" pitchFamily="34" charset="0"/>
              </a:rPr>
              <a:t>).</a:t>
            </a:r>
            <a:endParaRPr lang="fr-FR" sz="2000" dirty="0">
              <a:latin typeface="Tahoma" panose="020B0604030504040204" pitchFamily="34" charset="0"/>
              <a:ea typeface="Tahoma" panose="020B0604030504040204" pitchFamily="34" charset="0"/>
              <a:cs typeface="Tahoma" panose="020B0604030504040204" pitchFamily="34" charset="0"/>
            </a:endParaRPr>
          </a:p>
          <a:p>
            <a:pPr marL="622300" indent="-169863" algn="just" defTabSz="179388">
              <a:lnSpc>
                <a:spcPct val="150000"/>
              </a:lnSpc>
              <a:spcAft>
                <a:spcPts val="600"/>
              </a:spcAft>
              <a:buFont typeface="Arial" panose="020B0604020202020204" pitchFamily="34" charset="0"/>
              <a:buChar char="•"/>
            </a:pPr>
            <a:r>
              <a:rPr lang="fr-FR" sz="2000" dirty="0" smtClean="0">
                <a:latin typeface="Tahoma" panose="020B0604030504040204" pitchFamily="34" charset="0"/>
                <a:ea typeface="Tahoma" panose="020B0604030504040204" pitchFamily="34" charset="0"/>
                <a:cs typeface="Tahoma" panose="020B0604030504040204" pitchFamily="34" charset="0"/>
              </a:rPr>
              <a:t>Multithreading.</a:t>
            </a:r>
            <a:endParaRPr lang="fr-FR" sz="2000" dirty="0">
              <a:latin typeface="Tahoma" panose="020B0604030504040204" pitchFamily="34" charset="0"/>
              <a:ea typeface="Tahoma" panose="020B0604030504040204" pitchFamily="34" charset="0"/>
              <a:cs typeface="Tahoma" panose="020B0604030504040204" pitchFamily="34" charset="0"/>
            </a:endParaRPr>
          </a:p>
          <a:p>
            <a:pPr marL="622300" indent="-169863" algn="just" defTabSz="179388">
              <a:lnSpc>
                <a:spcPct val="150000"/>
              </a:lnSpc>
              <a:spcAft>
                <a:spcPts val="600"/>
              </a:spcAft>
              <a:buFont typeface="Arial" panose="020B0604020202020204" pitchFamily="34" charset="0"/>
              <a:buChar char="•"/>
            </a:pPr>
            <a:r>
              <a:rPr lang="fr-FR" sz="2000" dirty="0" smtClean="0">
                <a:latin typeface="Tahoma" panose="020B0604030504040204" pitchFamily="34" charset="0"/>
                <a:ea typeface="Tahoma" panose="020B0604030504040204" pitchFamily="34" charset="0"/>
                <a:cs typeface="Tahoma" panose="020B0604030504040204" pitchFamily="34" charset="0"/>
              </a:rPr>
              <a:t>Multitraitement symétrique.</a:t>
            </a:r>
            <a:endParaRPr lang="fr-FR" sz="2000" dirty="0">
              <a:latin typeface="Tahoma" panose="020B0604030504040204" pitchFamily="34" charset="0"/>
              <a:ea typeface="Tahoma" panose="020B0604030504040204" pitchFamily="34" charset="0"/>
              <a:cs typeface="Tahoma" panose="020B0604030504040204" pitchFamily="34" charset="0"/>
            </a:endParaRPr>
          </a:p>
          <a:p>
            <a:pPr marL="622300" indent="-169863" algn="just" defTabSz="179388">
              <a:lnSpc>
                <a:spcPct val="150000"/>
              </a:lnSpc>
              <a:spcAft>
                <a:spcPts val="600"/>
              </a:spcAft>
              <a:buFont typeface="Arial" panose="020B0604020202020204" pitchFamily="34" charset="0"/>
              <a:buChar char="•"/>
            </a:pPr>
            <a:r>
              <a:rPr lang="fr-FR" sz="2000" dirty="0" smtClean="0">
                <a:latin typeface="Tahoma" panose="020B0604030504040204" pitchFamily="34" charset="0"/>
                <a:ea typeface="Tahoma" panose="020B0604030504040204" pitchFamily="34" charset="0"/>
                <a:cs typeface="Tahoma" panose="020B0604030504040204" pitchFamily="34" charset="0"/>
              </a:rPr>
              <a:t>Systèmes </a:t>
            </a:r>
            <a:r>
              <a:rPr lang="fr-FR" sz="2000" dirty="0">
                <a:latin typeface="Tahoma" panose="020B0604030504040204" pitchFamily="34" charset="0"/>
                <a:ea typeface="Tahoma" panose="020B0604030504040204" pitchFamily="34" charset="0"/>
                <a:cs typeface="Tahoma" panose="020B0604030504040204" pitchFamily="34" charset="0"/>
              </a:rPr>
              <a:t>d'exploitation </a:t>
            </a:r>
            <a:r>
              <a:rPr lang="fr-FR" sz="2000" dirty="0" smtClean="0">
                <a:latin typeface="Tahoma" panose="020B0604030504040204" pitchFamily="34" charset="0"/>
                <a:ea typeface="Tahoma" panose="020B0604030504040204" pitchFamily="34" charset="0"/>
                <a:cs typeface="Tahoma" panose="020B0604030504040204" pitchFamily="34" charset="0"/>
              </a:rPr>
              <a:t>distribués.</a:t>
            </a:r>
            <a:endParaRPr lang="fr-FR" sz="2000" dirty="0">
              <a:latin typeface="Tahoma" panose="020B0604030504040204" pitchFamily="34" charset="0"/>
              <a:ea typeface="Tahoma" panose="020B0604030504040204" pitchFamily="34" charset="0"/>
              <a:cs typeface="Tahoma" panose="020B0604030504040204" pitchFamily="34" charset="0"/>
            </a:endParaRPr>
          </a:p>
          <a:p>
            <a:pPr marL="622300" indent="-169863" algn="just" defTabSz="179388">
              <a:lnSpc>
                <a:spcPct val="150000"/>
              </a:lnSpc>
              <a:spcAft>
                <a:spcPts val="600"/>
              </a:spcAft>
              <a:buFont typeface="Arial" panose="020B0604020202020204" pitchFamily="34" charset="0"/>
              <a:buChar char="•"/>
            </a:pPr>
            <a:r>
              <a:rPr lang="fr-FR" sz="2000" dirty="0" smtClean="0">
                <a:latin typeface="Tahoma" panose="020B0604030504040204" pitchFamily="34" charset="0"/>
                <a:ea typeface="Tahoma" panose="020B0604030504040204" pitchFamily="34" charset="0"/>
                <a:cs typeface="Tahoma" panose="020B0604030504040204" pitchFamily="34" charset="0"/>
              </a:rPr>
              <a:t>Conception </a:t>
            </a:r>
            <a:r>
              <a:rPr lang="fr-FR" sz="2000" dirty="0">
                <a:latin typeface="Tahoma" panose="020B0604030504040204" pitchFamily="34" charset="0"/>
                <a:ea typeface="Tahoma" panose="020B0604030504040204" pitchFamily="34" charset="0"/>
                <a:cs typeface="Tahoma" panose="020B0604030504040204" pitchFamily="34" charset="0"/>
              </a:rPr>
              <a:t>orientée </a:t>
            </a:r>
            <a:r>
              <a:rPr lang="fr-FR" sz="2000" dirty="0" smtClean="0">
                <a:latin typeface="Tahoma" panose="020B0604030504040204" pitchFamily="34" charset="0"/>
                <a:ea typeface="Tahoma" panose="020B0604030504040204" pitchFamily="34" charset="0"/>
                <a:cs typeface="Tahoma" panose="020B0604030504040204" pitchFamily="34" charset="0"/>
              </a:rPr>
              <a:t>objet.</a:t>
            </a:r>
            <a:endParaRPr lang="fr-FR" sz="2000" dirty="0">
              <a:latin typeface="Tahoma" panose="020B0604030504040204" pitchFamily="34" charset="0"/>
              <a:ea typeface="Tahoma" panose="020B0604030504040204" pitchFamily="34" charset="0"/>
              <a:cs typeface="Tahoma" panose="020B0604030504040204" pitchFamily="34" charset="0"/>
            </a:endParaRPr>
          </a:p>
          <a:p>
            <a:pPr marL="342900" indent="-342900" algn="just" defTabSz="179388">
              <a:lnSpc>
                <a:spcPct val="150000"/>
              </a:lnSpc>
              <a:spcAft>
                <a:spcPts val="600"/>
              </a:spcAft>
              <a:buFont typeface="Wingdings" panose="05000000000000000000" pitchFamily="2" charset="2"/>
              <a:buChar char="q"/>
            </a:pPr>
            <a:endParaRPr lang="fr-FR" sz="24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167255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4F92BC-2A7E-406A-9A53-C55459101701}"/>
              </a:ext>
            </a:extLst>
          </p:cNvPr>
          <p:cNvSpPr>
            <a:spLocks noGrp="1"/>
          </p:cNvSpPr>
          <p:nvPr>
            <p:ph type="title"/>
          </p:nvPr>
        </p:nvSpPr>
        <p:spPr>
          <a:xfrm>
            <a:off x="1295401" y="441527"/>
            <a:ext cx="9601196" cy="634633"/>
          </a:xfrm>
        </p:spPr>
        <p:txBody>
          <a:bodyPr rtlCol="0"/>
          <a:lstStyle/>
          <a:p>
            <a:r>
              <a:rPr lang="fr-FR" sz="2400" dirty="0" smtClean="0"/>
              <a:t>Introduction aux systèmes d'exploitation</a:t>
            </a:r>
            <a:endParaRPr lang="fr-FR" sz="2400" dirty="0"/>
          </a:p>
        </p:txBody>
      </p:sp>
      <p:cxnSp>
        <p:nvCxnSpPr>
          <p:cNvPr id="7" name="Connecteur droit 6">
            <a:extLst>
              <a:ext uri="{FF2B5EF4-FFF2-40B4-BE49-F238E27FC236}">
                <a16:creationId xmlns:a16="http://schemas.microsoft.com/office/drawing/2014/main" id="{5214193A-4C4E-43E6-826E-EEDD4A4F345B}"/>
              </a:ext>
            </a:extLst>
          </p:cNvPr>
          <p:cNvCxnSpPr/>
          <p:nvPr/>
        </p:nvCxnSpPr>
        <p:spPr>
          <a:xfrm>
            <a:off x="914400" y="1062908"/>
            <a:ext cx="1032662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9CA3575-BCAF-4FD9-B43A-9A871186D92C}"/>
              </a:ext>
            </a:extLst>
          </p:cNvPr>
          <p:cNvSpPr/>
          <p:nvPr/>
        </p:nvSpPr>
        <p:spPr>
          <a:xfrm>
            <a:off x="1444487" y="2226365"/>
            <a:ext cx="9316278" cy="2756444"/>
          </a:xfrm>
          <a:prstGeom prst="rect">
            <a:avLst/>
          </a:prstGeom>
          <a:solidFill>
            <a:srgbClr val="F9F9F9"/>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numéro de diapositive 4">
            <a:extLst>
              <a:ext uri="{FF2B5EF4-FFF2-40B4-BE49-F238E27FC236}">
                <a16:creationId xmlns:a16="http://schemas.microsoft.com/office/drawing/2014/main" id="{664B1C32-5020-49D2-B38B-0401169CC535}"/>
              </a:ext>
            </a:extLst>
          </p:cNvPr>
          <p:cNvSpPr>
            <a:spLocks noGrp="1"/>
          </p:cNvSpPr>
          <p:nvPr>
            <p:ph type="sldNum" sz="quarter" idx="12"/>
          </p:nvPr>
        </p:nvSpPr>
        <p:spPr/>
        <p:txBody>
          <a:bodyPr/>
          <a:lstStyle/>
          <a:p>
            <a:pPr rtl="0"/>
            <a:fld id="{330EA680-D336-4FF7-8B7A-9848BB0A1C32}" type="slidenum">
              <a:rPr lang="fr-FR" noProof="0" smtClean="0"/>
              <a:t>25</a:t>
            </a:fld>
            <a:endParaRPr lang="fr-FR" noProof="0"/>
          </a:p>
        </p:txBody>
      </p:sp>
      <p:sp>
        <p:nvSpPr>
          <p:cNvPr id="15" name="Rectangle 14">
            <a:extLst>
              <a:ext uri="{FF2B5EF4-FFF2-40B4-BE49-F238E27FC236}">
                <a16:creationId xmlns:a16="http://schemas.microsoft.com/office/drawing/2014/main" id="{CCE217D2-9BC9-42B6-AF13-6CCE86121961}"/>
              </a:ext>
            </a:extLst>
          </p:cNvPr>
          <p:cNvSpPr/>
          <p:nvPr/>
        </p:nvSpPr>
        <p:spPr>
          <a:xfrm>
            <a:off x="4013560" y="1115883"/>
            <a:ext cx="4178131" cy="369332"/>
          </a:xfrm>
          <a:prstGeom prst="rect">
            <a:avLst/>
          </a:prstGeom>
        </p:spPr>
        <p:txBody>
          <a:bodyPr wrap="none">
            <a:spAutoFit/>
          </a:bodyPr>
          <a:lstStyle/>
          <a:p>
            <a:r>
              <a:rPr lang="fr-FR" b="1" dirty="0" smtClean="0">
                <a:solidFill>
                  <a:srgbClr val="FF0000"/>
                </a:solidFill>
                <a:latin typeface="Cambria" panose="02040503050406030204" pitchFamily="18" charset="0"/>
                <a:ea typeface="Cambria" panose="02040503050406030204" pitchFamily="18" charset="0"/>
              </a:rPr>
              <a:t>Différentes </a:t>
            </a:r>
            <a:r>
              <a:rPr lang="fr-FR" b="1" dirty="0">
                <a:solidFill>
                  <a:srgbClr val="FF0000"/>
                </a:solidFill>
                <a:latin typeface="Cambria" panose="02040503050406030204" pitchFamily="18" charset="0"/>
                <a:ea typeface="Cambria" panose="02040503050406030204" pitchFamily="18" charset="0"/>
              </a:rPr>
              <a:t>approches architecturales</a:t>
            </a:r>
            <a:endParaRPr lang="en-US" b="1" dirty="0">
              <a:solidFill>
                <a:srgbClr val="FF0000"/>
              </a:solidFill>
              <a:latin typeface="Cambria" panose="02040503050406030204" pitchFamily="18" charset="0"/>
              <a:ea typeface="Cambria" panose="02040503050406030204" pitchFamily="18" charset="0"/>
            </a:endParaRPr>
          </a:p>
        </p:txBody>
      </p:sp>
      <p:sp>
        <p:nvSpPr>
          <p:cNvPr id="9" name="Rectangle 5">
            <a:extLst>
              <a:ext uri="{FF2B5EF4-FFF2-40B4-BE49-F238E27FC236}">
                <a16:creationId xmlns:a16="http://schemas.microsoft.com/office/drawing/2014/main" id="{4A294178-1EF1-4B81-8C80-CC303CA34C76}"/>
              </a:ext>
            </a:extLst>
          </p:cNvPr>
          <p:cNvSpPr>
            <a:spLocks noChangeArrowheads="1"/>
          </p:cNvSpPr>
          <p:nvPr/>
        </p:nvSpPr>
        <p:spPr bwMode="auto">
          <a:xfrm>
            <a:off x="1063096" y="1453179"/>
            <a:ext cx="10029232" cy="32470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342900" indent="-342900" algn="just" defTabSz="179388">
              <a:lnSpc>
                <a:spcPct val="150000"/>
              </a:lnSpc>
              <a:spcAft>
                <a:spcPts val="600"/>
              </a:spcAft>
              <a:buFont typeface="Wingdings" panose="05000000000000000000" pitchFamily="2" charset="2"/>
              <a:buChar char="q"/>
            </a:pPr>
            <a:r>
              <a:rPr lang="fr-FR" sz="24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Architecture Micronoyau</a:t>
            </a:r>
          </a:p>
          <a:p>
            <a:pPr marL="342900" indent="-342900" algn="just" defTabSz="179388">
              <a:lnSpc>
                <a:spcPct val="150000"/>
              </a:lnSpc>
              <a:spcAft>
                <a:spcPts val="600"/>
              </a:spcAft>
              <a:buFont typeface="Wingdings" panose="05000000000000000000" pitchFamily="2" charset="2"/>
              <a:buChar char="à"/>
            </a:pPr>
            <a:r>
              <a:rPr lang="fr-FR" sz="2000" dirty="0" smtClean="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N'attribue </a:t>
            </a:r>
            <a:r>
              <a:rPr lang="fr-FR" sz="2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que quelques fonctions essentielles au noyau </a:t>
            </a:r>
            <a:r>
              <a:rPr lang="fr-FR" sz="2000" dirty="0" smtClean="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a:t>
            </a:r>
          </a:p>
          <a:p>
            <a:pPr marL="342900" indent="-342900" algn="just" defTabSz="179388">
              <a:lnSpc>
                <a:spcPct val="150000"/>
              </a:lnSpc>
              <a:spcAft>
                <a:spcPts val="600"/>
              </a:spcAft>
              <a:buFont typeface="Wingdings" panose="05000000000000000000" pitchFamily="2" charset="2"/>
              <a:buChar char="à"/>
            </a:pPr>
            <a:endParaRPr lang="fr-FR" sz="2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marL="342900" indent="-342900" algn="just" defTabSz="179388">
              <a:lnSpc>
                <a:spcPct val="150000"/>
              </a:lnSpc>
              <a:spcAft>
                <a:spcPts val="600"/>
              </a:spcAft>
              <a:buFont typeface="Wingdings" panose="05000000000000000000" pitchFamily="2" charset="2"/>
              <a:buChar char="à"/>
            </a:pPr>
            <a:endParaRPr lang="fr-FR" sz="2000" dirty="0" smtClean="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marL="342900" indent="-342900" algn="just" defTabSz="179388">
              <a:lnSpc>
                <a:spcPct val="150000"/>
              </a:lnSpc>
              <a:spcAft>
                <a:spcPts val="600"/>
              </a:spcAft>
              <a:buFont typeface="Wingdings" panose="05000000000000000000" pitchFamily="2" charset="2"/>
              <a:buChar char="à"/>
            </a:pPr>
            <a:endParaRPr lang="fr-FR" sz="2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marL="342900" indent="-342900" algn="just" defTabSz="179388">
              <a:lnSpc>
                <a:spcPct val="150000"/>
              </a:lnSpc>
              <a:spcAft>
                <a:spcPts val="600"/>
              </a:spcAft>
              <a:buFont typeface="Wingdings" panose="05000000000000000000" pitchFamily="2" charset="2"/>
              <a:buChar char="à"/>
            </a:pPr>
            <a:r>
              <a:rPr lang="fr-FR" sz="2000" dirty="0" smtClean="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L’approche fournit:</a:t>
            </a:r>
            <a:endParaRPr lang="fr-FR" sz="2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p:txBody>
      </p:sp>
      <p:graphicFrame>
        <p:nvGraphicFramePr>
          <p:cNvPr id="8" name="Diagram 7"/>
          <p:cNvGraphicFramePr/>
          <p:nvPr>
            <p:extLst>
              <p:ext uri="{D42A27DB-BD31-4B8C-83A1-F6EECF244321}">
                <p14:modId xmlns:p14="http://schemas.microsoft.com/office/powerpoint/2010/main" val="2329977062"/>
              </p:ext>
            </p:extLst>
          </p:nvPr>
        </p:nvGraphicFramePr>
        <p:xfrm>
          <a:off x="1720780" y="2681814"/>
          <a:ext cx="8458200" cy="152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 9"/>
          <p:cNvGraphicFramePr/>
          <p:nvPr>
            <p:extLst>
              <p:ext uri="{D42A27DB-BD31-4B8C-83A1-F6EECF244321}">
                <p14:modId xmlns:p14="http://schemas.microsoft.com/office/powerpoint/2010/main" val="2925754561"/>
              </p:ext>
            </p:extLst>
          </p:nvPr>
        </p:nvGraphicFramePr>
        <p:xfrm>
          <a:off x="1682680" y="4559911"/>
          <a:ext cx="8534400" cy="1549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1825339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4F92BC-2A7E-406A-9A53-C55459101701}"/>
              </a:ext>
            </a:extLst>
          </p:cNvPr>
          <p:cNvSpPr>
            <a:spLocks noGrp="1"/>
          </p:cNvSpPr>
          <p:nvPr>
            <p:ph type="title"/>
          </p:nvPr>
        </p:nvSpPr>
        <p:spPr>
          <a:xfrm>
            <a:off x="1295401" y="441527"/>
            <a:ext cx="9601196" cy="634633"/>
          </a:xfrm>
        </p:spPr>
        <p:txBody>
          <a:bodyPr rtlCol="0"/>
          <a:lstStyle/>
          <a:p>
            <a:r>
              <a:rPr lang="fr-FR" sz="2400" dirty="0" smtClean="0"/>
              <a:t>Introduction aux systèmes d'exploitation</a:t>
            </a:r>
            <a:endParaRPr lang="fr-FR" sz="2400" dirty="0"/>
          </a:p>
        </p:txBody>
      </p:sp>
      <p:cxnSp>
        <p:nvCxnSpPr>
          <p:cNvPr id="7" name="Connecteur droit 6">
            <a:extLst>
              <a:ext uri="{FF2B5EF4-FFF2-40B4-BE49-F238E27FC236}">
                <a16:creationId xmlns:a16="http://schemas.microsoft.com/office/drawing/2014/main" id="{5214193A-4C4E-43E6-826E-EEDD4A4F345B}"/>
              </a:ext>
            </a:extLst>
          </p:cNvPr>
          <p:cNvCxnSpPr/>
          <p:nvPr/>
        </p:nvCxnSpPr>
        <p:spPr>
          <a:xfrm>
            <a:off x="914400" y="1062908"/>
            <a:ext cx="1032662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9CA3575-BCAF-4FD9-B43A-9A871186D92C}"/>
              </a:ext>
            </a:extLst>
          </p:cNvPr>
          <p:cNvSpPr/>
          <p:nvPr/>
        </p:nvSpPr>
        <p:spPr>
          <a:xfrm>
            <a:off x="1444487" y="2226365"/>
            <a:ext cx="9316278" cy="2756444"/>
          </a:xfrm>
          <a:prstGeom prst="rect">
            <a:avLst/>
          </a:prstGeom>
          <a:solidFill>
            <a:srgbClr val="F9F9F9"/>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numéro de diapositive 4">
            <a:extLst>
              <a:ext uri="{FF2B5EF4-FFF2-40B4-BE49-F238E27FC236}">
                <a16:creationId xmlns:a16="http://schemas.microsoft.com/office/drawing/2014/main" id="{664B1C32-5020-49D2-B38B-0401169CC535}"/>
              </a:ext>
            </a:extLst>
          </p:cNvPr>
          <p:cNvSpPr>
            <a:spLocks noGrp="1"/>
          </p:cNvSpPr>
          <p:nvPr>
            <p:ph type="sldNum" sz="quarter" idx="12"/>
          </p:nvPr>
        </p:nvSpPr>
        <p:spPr/>
        <p:txBody>
          <a:bodyPr/>
          <a:lstStyle/>
          <a:p>
            <a:pPr rtl="0"/>
            <a:fld id="{330EA680-D336-4FF7-8B7A-9848BB0A1C32}" type="slidenum">
              <a:rPr lang="fr-FR" noProof="0" smtClean="0"/>
              <a:t>26</a:t>
            </a:fld>
            <a:endParaRPr lang="fr-FR" noProof="0"/>
          </a:p>
        </p:txBody>
      </p:sp>
      <p:sp>
        <p:nvSpPr>
          <p:cNvPr id="15" name="Rectangle 14">
            <a:extLst>
              <a:ext uri="{FF2B5EF4-FFF2-40B4-BE49-F238E27FC236}">
                <a16:creationId xmlns:a16="http://schemas.microsoft.com/office/drawing/2014/main" id="{CCE217D2-9BC9-42B6-AF13-6CCE86121961}"/>
              </a:ext>
            </a:extLst>
          </p:cNvPr>
          <p:cNvSpPr/>
          <p:nvPr/>
        </p:nvSpPr>
        <p:spPr>
          <a:xfrm>
            <a:off x="4013560" y="1115883"/>
            <a:ext cx="4178131" cy="369332"/>
          </a:xfrm>
          <a:prstGeom prst="rect">
            <a:avLst/>
          </a:prstGeom>
        </p:spPr>
        <p:txBody>
          <a:bodyPr wrap="none">
            <a:spAutoFit/>
          </a:bodyPr>
          <a:lstStyle/>
          <a:p>
            <a:r>
              <a:rPr lang="fr-FR" b="1" dirty="0" smtClean="0">
                <a:solidFill>
                  <a:srgbClr val="FF0000"/>
                </a:solidFill>
                <a:latin typeface="Cambria" panose="02040503050406030204" pitchFamily="18" charset="0"/>
                <a:ea typeface="Cambria" panose="02040503050406030204" pitchFamily="18" charset="0"/>
              </a:rPr>
              <a:t>Différentes </a:t>
            </a:r>
            <a:r>
              <a:rPr lang="fr-FR" b="1" dirty="0">
                <a:solidFill>
                  <a:srgbClr val="FF0000"/>
                </a:solidFill>
                <a:latin typeface="Cambria" panose="02040503050406030204" pitchFamily="18" charset="0"/>
                <a:ea typeface="Cambria" panose="02040503050406030204" pitchFamily="18" charset="0"/>
              </a:rPr>
              <a:t>approches architecturales</a:t>
            </a:r>
            <a:endParaRPr lang="en-US" b="1" dirty="0">
              <a:solidFill>
                <a:srgbClr val="FF0000"/>
              </a:solidFill>
              <a:latin typeface="Cambria" panose="02040503050406030204" pitchFamily="18" charset="0"/>
              <a:ea typeface="Cambria" panose="02040503050406030204" pitchFamily="18" charset="0"/>
            </a:endParaRPr>
          </a:p>
        </p:txBody>
      </p:sp>
      <p:sp>
        <p:nvSpPr>
          <p:cNvPr id="9" name="Rectangle 5">
            <a:extLst>
              <a:ext uri="{FF2B5EF4-FFF2-40B4-BE49-F238E27FC236}">
                <a16:creationId xmlns:a16="http://schemas.microsoft.com/office/drawing/2014/main" id="{4A294178-1EF1-4B81-8C80-CC303CA34C76}"/>
              </a:ext>
            </a:extLst>
          </p:cNvPr>
          <p:cNvSpPr>
            <a:spLocks noChangeArrowheads="1"/>
          </p:cNvSpPr>
          <p:nvPr/>
        </p:nvSpPr>
        <p:spPr bwMode="auto">
          <a:xfrm>
            <a:off x="1063096" y="1272309"/>
            <a:ext cx="10029232" cy="4955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342900" indent="-342900" algn="just" defTabSz="179388">
              <a:lnSpc>
                <a:spcPct val="150000"/>
              </a:lnSpc>
              <a:spcAft>
                <a:spcPts val="600"/>
              </a:spcAft>
              <a:buFont typeface="Wingdings" panose="05000000000000000000" pitchFamily="2" charset="2"/>
              <a:buChar char="q"/>
            </a:pPr>
            <a:r>
              <a:rPr lang="fr-FR" sz="24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Multithreading</a:t>
            </a:r>
            <a:endParaRPr lang="fr-FR" sz="24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a:p>
            <a:pPr algn="just" defTabSz="179388">
              <a:lnSpc>
                <a:spcPct val="150000"/>
              </a:lnSpc>
              <a:spcAft>
                <a:spcPts val="600"/>
              </a:spcAft>
            </a:pPr>
            <a:r>
              <a:rPr lang="fr-FR" sz="2000" dirty="0" smtClean="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Technique </a:t>
            </a:r>
            <a:r>
              <a:rPr lang="fr-FR" sz="2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dans laquelle un processus, exécutant une application, est divisé en fils d'exécution qui peuvent fonctionner simultanément</a:t>
            </a:r>
            <a:r>
              <a:rPr lang="fr-FR" sz="2000" dirty="0" smtClean="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a:t>
            </a:r>
          </a:p>
          <a:p>
            <a:pPr marL="342900" indent="-342900" algn="just" defTabSz="179388">
              <a:lnSpc>
                <a:spcPct val="150000"/>
              </a:lnSpc>
              <a:spcAft>
                <a:spcPts val="600"/>
              </a:spcAft>
              <a:buFont typeface="Wingdings" panose="05000000000000000000" pitchFamily="2" charset="2"/>
              <a:buChar char="à"/>
            </a:pPr>
            <a:r>
              <a:rPr lang="fr-FR" sz="2000" dirty="0" smtClean="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Fils d’exécution « Thread »:</a:t>
            </a:r>
          </a:p>
          <a:p>
            <a:pPr marL="542925" indent="-271463" algn="just" defTabSz="179388">
              <a:spcAft>
                <a:spcPts val="600"/>
              </a:spcAft>
              <a:buFont typeface="Arial" panose="020B0604020202020204" pitchFamily="34" charset="0"/>
              <a:buChar char="•"/>
            </a:pPr>
            <a:r>
              <a:rPr lang="fr-FR" dirty="0" smtClean="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Unité </a:t>
            </a:r>
            <a:r>
              <a:rPr lang="fr-FR"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de travail </a:t>
            </a:r>
            <a:r>
              <a:rPr lang="fr-FR" dirty="0" smtClean="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répartissable.</a:t>
            </a:r>
            <a:endParaRPr lang="fr-FR"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marL="542925" indent="-271463" algn="just" defTabSz="179388">
              <a:spcAft>
                <a:spcPts val="600"/>
              </a:spcAft>
              <a:buFont typeface="Arial" panose="020B0604020202020204" pitchFamily="34" charset="0"/>
              <a:buChar char="•"/>
            </a:pPr>
            <a:r>
              <a:rPr lang="fr-FR" dirty="0" smtClean="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Comprend </a:t>
            </a:r>
            <a:r>
              <a:rPr lang="fr-FR"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un contexte de processeur et sa propre zone de données pour permettre le branchement de </a:t>
            </a:r>
            <a:r>
              <a:rPr lang="fr-FR" dirty="0" smtClean="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sous-routines.</a:t>
            </a:r>
            <a:endParaRPr lang="fr-FR"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marL="542925" indent="-271463" algn="just" defTabSz="179388">
              <a:spcAft>
                <a:spcPts val="600"/>
              </a:spcAft>
              <a:buFont typeface="Arial" panose="020B0604020202020204" pitchFamily="34" charset="0"/>
              <a:buChar char="•"/>
            </a:pPr>
            <a:r>
              <a:rPr lang="fr-FR" dirty="0" smtClean="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S'exécute </a:t>
            </a:r>
            <a:r>
              <a:rPr lang="fr-FR"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de manière </a:t>
            </a:r>
            <a:r>
              <a:rPr lang="fr-FR" dirty="0" smtClean="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séquentielle, il est interruptible.</a:t>
            </a:r>
            <a:endParaRPr lang="fr-FR"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marL="342900" indent="-342900" algn="just" defTabSz="179388">
              <a:lnSpc>
                <a:spcPct val="150000"/>
              </a:lnSpc>
              <a:spcAft>
                <a:spcPts val="600"/>
              </a:spcAft>
              <a:buFont typeface="Wingdings" panose="05000000000000000000" pitchFamily="2" charset="2"/>
              <a:buChar char="à"/>
            </a:pPr>
            <a:r>
              <a:rPr lang="fr-FR" sz="2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Processus</a:t>
            </a:r>
            <a:r>
              <a:rPr lang="fr-FR" sz="2000" dirty="0" smtClean="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a:t>
            </a:r>
          </a:p>
          <a:p>
            <a:pPr marL="542925" indent="-271463" algn="just" defTabSz="179388">
              <a:spcAft>
                <a:spcPts val="600"/>
              </a:spcAft>
              <a:buFont typeface="Arial" panose="020B0604020202020204" pitchFamily="34" charset="0"/>
              <a:buChar char="•"/>
            </a:pPr>
            <a:r>
              <a:rPr lang="fr-FR"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une collection d'un ou plusieurs threads et des ressources système associées</a:t>
            </a:r>
          </a:p>
          <a:p>
            <a:pPr marL="542925" indent="-271463" algn="just" defTabSz="179388">
              <a:spcAft>
                <a:spcPts val="600"/>
              </a:spcAft>
              <a:buFont typeface="Arial" panose="020B0604020202020204" pitchFamily="34" charset="0"/>
              <a:buChar char="•"/>
            </a:pPr>
            <a:r>
              <a:rPr lang="fr-FR"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le programmeur a un plus grand contrôle sur la modularité de l'application et sur la synchronisation des événements liés à l'application.</a:t>
            </a:r>
          </a:p>
        </p:txBody>
      </p:sp>
    </p:spTree>
    <p:extLst>
      <p:ext uri="{BB962C8B-B14F-4D97-AF65-F5344CB8AC3E}">
        <p14:creationId xmlns:p14="http://schemas.microsoft.com/office/powerpoint/2010/main" val="27135568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4F92BC-2A7E-406A-9A53-C55459101701}"/>
              </a:ext>
            </a:extLst>
          </p:cNvPr>
          <p:cNvSpPr>
            <a:spLocks noGrp="1"/>
          </p:cNvSpPr>
          <p:nvPr>
            <p:ph type="title"/>
          </p:nvPr>
        </p:nvSpPr>
        <p:spPr>
          <a:xfrm>
            <a:off x="1295401" y="441527"/>
            <a:ext cx="9601196" cy="634633"/>
          </a:xfrm>
        </p:spPr>
        <p:txBody>
          <a:bodyPr rtlCol="0"/>
          <a:lstStyle/>
          <a:p>
            <a:r>
              <a:rPr lang="fr-FR" sz="2400" dirty="0" smtClean="0"/>
              <a:t>Introduction aux systèmes d'exploitation</a:t>
            </a:r>
            <a:endParaRPr lang="fr-FR" sz="2400" dirty="0"/>
          </a:p>
        </p:txBody>
      </p:sp>
      <p:cxnSp>
        <p:nvCxnSpPr>
          <p:cNvPr id="7" name="Connecteur droit 6">
            <a:extLst>
              <a:ext uri="{FF2B5EF4-FFF2-40B4-BE49-F238E27FC236}">
                <a16:creationId xmlns:a16="http://schemas.microsoft.com/office/drawing/2014/main" id="{5214193A-4C4E-43E6-826E-EEDD4A4F345B}"/>
              </a:ext>
            </a:extLst>
          </p:cNvPr>
          <p:cNvCxnSpPr/>
          <p:nvPr/>
        </p:nvCxnSpPr>
        <p:spPr>
          <a:xfrm>
            <a:off x="914400" y="1062908"/>
            <a:ext cx="1032662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9CA3575-BCAF-4FD9-B43A-9A871186D92C}"/>
              </a:ext>
            </a:extLst>
          </p:cNvPr>
          <p:cNvSpPr/>
          <p:nvPr/>
        </p:nvSpPr>
        <p:spPr>
          <a:xfrm>
            <a:off x="1444487" y="2226365"/>
            <a:ext cx="9316278" cy="2756444"/>
          </a:xfrm>
          <a:prstGeom prst="rect">
            <a:avLst/>
          </a:prstGeom>
          <a:solidFill>
            <a:srgbClr val="F9F9F9"/>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numéro de diapositive 4">
            <a:extLst>
              <a:ext uri="{FF2B5EF4-FFF2-40B4-BE49-F238E27FC236}">
                <a16:creationId xmlns:a16="http://schemas.microsoft.com/office/drawing/2014/main" id="{664B1C32-5020-49D2-B38B-0401169CC535}"/>
              </a:ext>
            </a:extLst>
          </p:cNvPr>
          <p:cNvSpPr>
            <a:spLocks noGrp="1"/>
          </p:cNvSpPr>
          <p:nvPr>
            <p:ph type="sldNum" sz="quarter" idx="12"/>
          </p:nvPr>
        </p:nvSpPr>
        <p:spPr/>
        <p:txBody>
          <a:bodyPr/>
          <a:lstStyle/>
          <a:p>
            <a:pPr rtl="0"/>
            <a:fld id="{330EA680-D336-4FF7-8B7A-9848BB0A1C32}" type="slidenum">
              <a:rPr lang="fr-FR" noProof="0" smtClean="0"/>
              <a:t>27</a:t>
            </a:fld>
            <a:endParaRPr lang="fr-FR" noProof="0"/>
          </a:p>
        </p:txBody>
      </p:sp>
      <p:sp>
        <p:nvSpPr>
          <p:cNvPr id="15" name="Rectangle 14">
            <a:extLst>
              <a:ext uri="{FF2B5EF4-FFF2-40B4-BE49-F238E27FC236}">
                <a16:creationId xmlns:a16="http://schemas.microsoft.com/office/drawing/2014/main" id="{CCE217D2-9BC9-42B6-AF13-6CCE86121961}"/>
              </a:ext>
            </a:extLst>
          </p:cNvPr>
          <p:cNvSpPr/>
          <p:nvPr/>
        </p:nvSpPr>
        <p:spPr>
          <a:xfrm>
            <a:off x="4013560" y="1115883"/>
            <a:ext cx="4178131" cy="369332"/>
          </a:xfrm>
          <a:prstGeom prst="rect">
            <a:avLst/>
          </a:prstGeom>
        </p:spPr>
        <p:txBody>
          <a:bodyPr wrap="none">
            <a:spAutoFit/>
          </a:bodyPr>
          <a:lstStyle/>
          <a:p>
            <a:r>
              <a:rPr lang="fr-FR" b="1" dirty="0" smtClean="0">
                <a:solidFill>
                  <a:srgbClr val="FF0000"/>
                </a:solidFill>
                <a:latin typeface="Cambria" panose="02040503050406030204" pitchFamily="18" charset="0"/>
                <a:ea typeface="Cambria" panose="02040503050406030204" pitchFamily="18" charset="0"/>
              </a:rPr>
              <a:t>Différentes </a:t>
            </a:r>
            <a:r>
              <a:rPr lang="fr-FR" b="1" dirty="0">
                <a:solidFill>
                  <a:srgbClr val="FF0000"/>
                </a:solidFill>
                <a:latin typeface="Cambria" panose="02040503050406030204" pitchFamily="18" charset="0"/>
                <a:ea typeface="Cambria" panose="02040503050406030204" pitchFamily="18" charset="0"/>
              </a:rPr>
              <a:t>approches architecturales</a:t>
            </a:r>
            <a:endParaRPr lang="en-US" b="1" dirty="0">
              <a:solidFill>
                <a:srgbClr val="FF0000"/>
              </a:solidFill>
              <a:latin typeface="Cambria" panose="02040503050406030204" pitchFamily="18" charset="0"/>
              <a:ea typeface="Cambria" panose="02040503050406030204" pitchFamily="18" charset="0"/>
            </a:endParaRPr>
          </a:p>
        </p:txBody>
      </p:sp>
      <p:sp>
        <p:nvSpPr>
          <p:cNvPr id="9" name="Rectangle 5">
            <a:extLst>
              <a:ext uri="{FF2B5EF4-FFF2-40B4-BE49-F238E27FC236}">
                <a16:creationId xmlns:a16="http://schemas.microsoft.com/office/drawing/2014/main" id="{4A294178-1EF1-4B81-8C80-CC303CA34C76}"/>
              </a:ext>
            </a:extLst>
          </p:cNvPr>
          <p:cNvSpPr>
            <a:spLocks noChangeArrowheads="1"/>
          </p:cNvSpPr>
          <p:nvPr/>
        </p:nvSpPr>
        <p:spPr bwMode="auto">
          <a:xfrm>
            <a:off x="1063096" y="1443133"/>
            <a:ext cx="10029232" cy="48013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342900" indent="-342900" algn="just" defTabSz="179388">
              <a:lnSpc>
                <a:spcPct val="150000"/>
              </a:lnSpc>
              <a:spcAft>
                <a:spcPts val="600"/>
              </a:spcAft>
              <a:buFont typeface="Wingdings" panose="05000000000000000000" pitchFamily="2" charset="2"/>
              <a:buChar char="q"/>
            </a:pPr>
            <a:r>
              <a:rPr lang="fr-FR" sz="24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Multitraitement symétrique:</a:t>
            </a:r>
            <a:endParaRPr lang="fr-FR" sz="24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a:p>
            <a:pPr marL="342900" indent="-342900" algn="just" defTabSz="179388">
              <a:lnSpc>
                <a:spcPct val="150000"/>
              </a:lnSpc>
              <a:spcAft>
                <a:spcPts val="600"/>
              </a:spcAft>
              <a:buFont typeface="Wingdings" panose="05000000000000000000" pitchFamily="2" charset="2"/>
              <a:buChar char="§"/>
            </a:pPr>
            <a:r>
              <a:rPr lang="fr-FR" sz="2000" dirty="0" smtClean="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Terme </a:t>
            </a:r>
            <a:r>
              <a:rPr lang="fr-FR" sz="2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désignant une architecture matérielle d'ordinateur ainsi que le comportement du système d'exploitation qui exploite cette architecture.</a:t>
            </a:r>
          </a:p>
          <a:p>
            <a:pPr marL="342900" indent="-342900" algn="just" defTabSz="179388">
              <a:lnSpc>
                <a:spcPct val="150000"/>
              </a:lnSpc>
              <a:spcAft>
                <a:spcPts val="600"/>
              </a:spcAft>
              <a:buFont typeface="Wingdings" panose="05000000000000000000" pitchFamily="2" charset="2"/>
              <a:buChar char="§"/>
            </a:pPr>
            <a:r>
              <a:rPr lang="fr-FR" sz="2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Plusieurs processus peuvent fonctionner en </a:t>
            </a:r>
            <a:r>
              <a:rPr lang="fr-FR" sz="2000" dirty="0" smtClean="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parallèle.</a:t>
            </a:r>
            <a:endParaRPr lang="fr-FR" sz="2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marL="342900" indent="-342900" algn="just" defTabSz="179388">
              <a:lnSpc>
                <a:spcPct val="150000"/>
              </a:lnSpc>
              <a:spcAft>
                <a:spcPts val="600"/>
              </a:spcAft>
              <a:buFont typeface="Wingdings" panose="05000000000000000000" pitchFamily="2" charset="2"/>
              <a:buChar char="§"/>
            </a:pPr>
            <a:r>
              <a:rPr lang="fr-FR" sz="2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Les processeurs multiples sont transparents pour </a:t>
            </a:r>
            <a:r>
              <a:rPr lang="fr-FR" sz="2000" dirty="0" smtClean="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l'utilisateur.</a:t>
            </a:r>
            <a:endParaRPr lang="fr-FR" sz="2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marL="712788" indent="-260350" algn="just" defTabSz="179388">
              <a:spcAft>
                <a:spcPts val="600"/>
              </a:spcAft>
              <a:buFont typeface="Arial" panose="020B0604020202020204" pitchFamily="34" charset="0"/>
              <a:buChar char="•"/>
            </a:pPr>
            <a:r>
              <a:rPr lang="fr-FR"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ces processeurs partagent la même mémoire principale et les mêmes installations </a:t>
            </a:r>
            <a:r>
              <a:rPr lang="fr-FR" dirty="0" smtClean="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d'E/S.</a:t>
            </a:r>
            <a:endParaRPr lang="fr-FR"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marL="712788" indent="-260350" algn="just" defTabSz="179388">
              <a:spcAft>
                <a:spcPts val="600"/>
              </a:spcAft>
              <a:buFont typeface="Arial" panose="020B0604020202020204" pitchFamily="34" charset="0"/>
              <a:buChar char="•"/>
            </a:pPr>
            <a:r>
              <a:rPr lang="fr-FR"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tous les processeurs peuvent exécuter les mêmes </a:t>
            </a:r>
            <a:r>
              <a:rPr lang="fr-FR" dirty="0" smtClean="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fonctions.</a:t>
            </a:r>
            <a:endParaRPr lang="fr-FR"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marL="342900" indent="-342900" algn="just" defTabSz="179388">
              <a:lnSpc>
                <a:spcPct val="150000"/>
              </a:lnSpc>
              <a:spcAft>
                <a:spcPts val="600"/>
              </a:spcAft>
              <a:buFont typeface="Wingdings" panose="05000000000000000000" pitchFamily="2" charset="2"/>
              <a:buChar char="§"/>
            </a:pPr>
            <a:r>
              <a:rPr lang="fr-FR" sz="2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Le système d'exploitation se charge de l'ordonnancement des threads ou des processus sur les processeurs individuels et de la synchronisation entre les processeurs</a:t>
            </a:r>
            <a:r>
              <a:rPr lang="fr-FR" sz="2000" dirty="0" smtClean="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a:t>
            </a:r>
            <a:endParaRPr lang="fr-FR" sz="2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p:txBody>
      </p:sp>
    </p:spTree>
    <p:extLst>
      <p:ext uri="{BB962C8B-B14F-4D97-AF65-F5344CB8AC3E}">
        <p14:creationId xmlns:p14="http://schemas.microsoft.com/office/powerpoint/2010/main" val="11161705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4F92BC-2A7E-406A-9A53-C55459101701}"/>
              </a:ext>
            </a:extLst>
          </p:cNvPr>
          <p:cNvSpPr>
            <a:spLocks noGrp="1"/>
          </p:cNvSpPr>
          <p:nvPr>
            <p:ph type="title"/>
          </p:nvPr>
        </p:nvSpPr>
        <p:spPr>
          <a:xfrm>
            <a:off x="1295401" y="441527"/>
            <a:ext cx="9601196" cy="634633"/>
          </a:xfrm>
        </p:spPr>
        <p:txBody>
          <a:bodyPr rtlCol="0"/>
          <a:lstStyle/>
          <a:p>
            <a:r>
              <a:rPr lang="fr-FR" sz="2400" dirty="0" smtClean="0"/>
              <a:t>Introduction aux systèmes d'exploitation</a:t>
            </a:r>
            <a:endParaRPr lang="fr-FR" sz="2400" dirty="0"/>
          </a:p>
        </p:txBody>
      </p:sp>
      <p:cxnSp>
        <p:nvCxnSpPr>
          <p:cNvPr id="7" name="Connecteur droit 6">
            <a:extLst>
              <a:ext uri="{FF2B5EF4-FFF2-40B4-BE49-F238E27FC236}">
                <a16:creationId xmlns:a16="http://schemas.microsoft.com/office/drawing/2014/main" id="{5214193A-4C4E-43E6-826E-EEDD4A4F345B}"/>
              </a:ext>
            </a:extLst>
          </p:cNvPr>
          <p:cNvCxnSpPr/>
          <p:nvPr/>
        </p:nvCxnSpPr>
        <p:spPr>
          <a:xfrm>
            <a:off x="914400" y="1062908"/>
            <a:ext cx="1032662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9CA3575-BCAF-4FD9-B43A-9A871186D92C}"/>
              </a:ext>
            </a:extLst>
          </p:cNvPr>
          <p:cNvSpPr/>
          <p:nvPr/>
        </p:nvSpPr>
        <p:spPr>
          <a:xfrm>
            <a:off x="1444487" y="2226365"/>
            <a:ext cx="9316278" cy="2756444"/>
          </a:xfrm>
          <a:prstGeom prst="rect">
            <a:avLst/>
          </a:prstGeom>
          <a:solidFill>
            <a:srgbClr val="F9F9F9"/>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numéro de diapositive 4">
            <a:extLst>
              <a:ext uri="{FF2B5EF4-FFF2-40B4-BE49-F238E27FC236}">
                <a16:creationId xmlns:a16="http://schemas.microsoft.com/office/drawing/2014/main" id="{664B1C32-5020-49D2-B38B-0401169CC535}"/>
              </a:ext>
            </a:extLst>
          </p:cNvPr>
          <p:cNvSpPr>
            <a:spLocks noGrp="1"/>
          </p:cNvSpPr>
          <p:nvPr>
            <p:ph type="sldNum" sz="quarter" idx="12"/>
          </p:nvPr>
        </p:nvSpPr>
        <p:spPr/>
        <p:txBody>
          <a:bodyPr/>
          <a:lstStyle/>
          <a:p>
            <a:pPr rtl="0"/>
            <a:fld id="{330EA680-D336-4FF7-8B7A-9848BB0A1C32}" type="slidenum">
              <a:rPr lang="fr-FR" noProof="0" smtClean="0"/>
              <a:t>28</a:t>
            </a:fld>
            <a:endParaRPr lang="fr-FR" noProof="0"/>
          </a:p>
        </p:txBody>
      </p:sp>
      <p:sp>
        <p:nvSpPr>
          <p:cNvPr id="15" name="Rectangle 14">
            <a:extLst>
              <a:ext uri="{FF2B5EF4-FFF2-40B4-BE49-F238E27FC236}">
                <a16:creationId xmlns:a16="http://schemas.microsoft.com/office/drawing/2014/main" id="{CCE217D2-9BC9-42B6-AF13-6CCE86121961}"/>
              </a:ext>
            </a:extLst>
          </p:cNvPr>
          <p:cNvSpPr/>
          <p:nvPr/>
        </p:nvSpPr>
        <p:spPr>
          <a:xfrm>
            <a:off x="4013560" y="1115883"/>
            <a:ext cx="4178131" cy="369332"/>
          </a:xfrm>
          <a:prstGeom prst="rect">
            <a:avLst/>
          </a:prstGeom>
        </p:spPr>
        <p:txBody>
          <a:bodyPr wrap="none">
            <a:spAutoFit/>
          </a:bodyPr>
          <a:lstStyle/>
          <a:p>
            <a:r>
              <a:rPr lang="fr-FR" b="1" dirty="0" smtClean="0">
                <a:solidFill>
                  <a:srgbClr val="FF0000"/>
                </a:solidFill>
                <a:latin typeface="Cambria" panose="02040503050406030204" pitchFamily="18" charset="0"/>
                <a:ea typeface="Cambria" panose="02040503050406030204" pitchFamily="18" charset="0"/>
              </a:rPr>
              <a:t>Différentes </a:t>
            </a:r>
            <a:r>
              <a:rPr lang="fr-FR" b="1" dirty="0">
                <a:solidFill>
                  <a:srgbClr val="FF0000"/>
                </a:solidFill>
                <a:latin typeface="Cambria" panose="02040503050406030204" pitchFamily="18" charset="0"/>
                <a:ea typeface="Cambria" panose="02040503050406030204" pitchFamily="18" charset="0"/>
              </a:rPr>
              <a:t>approches architecturales</a:t>
            </a:r>
            <a:endParaRPr lang="en-US" b="1" dirty="0">
              <a:solidFill>
                <a:srgbClr val="FF0000"/>
              </a:solidFill>
              <a:latin typeface="Cambria" panose="02040503050406030204" pitchFamily="18" charset="0"/>
              <a:ea typeface="Cambria" panose="02040503050406030204" pitchFamily="18" charset="0"/>
            </a:endParaRPr>
          </a:p>
        </p:txBody>
      </p:sp>
      <p:sp>
        <p:nvSpPr>
          <p:cNvPr id="9" name="Rectangle 5">
            <a:extLst>
              <a:ext uri="{FF2B5EF4-FFF2-40B4-BE49-F238E27FC236}">
                <a16:creationId xmlns:a16="http://schemas.microsoft.com/office/drawing/2014/main" id="{4A294178-1EF1-4B81-8C80-CC303CA34C76}"/>
              </a:ext>
            </a:extLst>
          </p:cNvPr>
          <p:cNvSpPr>
            <a:spLocks noChangeArrowheads="1"/>
          </p:cNvSpPr>
          <p:nvPr/>
        </p:nvSpPr>
        <p:spPr bwMode="auto">
          <a:xfrm>
            <a:off x="1063096" y="1776508"/>
            <a:ext cx="10029232" cy="2708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342900" indent="-342900" algn="just" defTabSz="179388">
              <a:lnSpc>
                <a:spcPct val="150000"/>
              </a:lnSpc>
              <a:spcAft>
                <a:spcPts val="600"/>
              </a:spcAft>
              <a:buFont typeface="Wingdings" panose="05000000000000000000" pitchFamily="2" charset="2"/>
              <a:buChar char="q"/>
            </a:pPr>
            <a:r>
              <a:rPr lang="fr-FR" sz="24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Systèmes </a:t>
            </a:r>
            <a:r>
              <a:rPr lang="fr-FR" sz="24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d'exploitation distribués:</a:t>
            </a:r>
          </a:p>
          <a:p>
            <a:pPr marL="342900" indent="-342900" algn="just" defTabSz="179388">
              <a:lnSpc>
                <a:spcPct val="150000"/>
              </a:lnSpc>
              <a:spcAft>
                <a:spcPts val="600"/>
              </a:spcAft>
              <a:buFont typeface="Wingdings" panose="05000000000000000000" pitchFamily="2" charset="2"/>
              <a:buChar char="§"/>
            </a:pPr>
            <a:r>
              <a:rPr lang="fr-FR" sz="2000" dirty="0" smtClean="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Donne </a:t>
            </a:r>
            <a:r>
              <a:rPr lang="fr-FR" sz="2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le sentiment d'avoir</a:t>
            </a:r>
          </a:p>
          <a:p>
            <a:pPr marL="893763" indent="-180975" algn="just" defTabSz="179388">
              <a:lnSpc>
                <a:spcPct val="150000"/>
              </a:lnSpc>
              <a:spcAft>
                <a:spcPts val="600"/>
              </a:spcAft>
              <a:buFont typeface="Arial" panose="020B0604020202020204" pitchFamily="34" charset="0"/>
              <a:buChar char="•"/>
            </a:pPr>
            <a:r>
              <a:rPr lang="fr-FR" sz="2000" dirty="0" smtClean="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Un </a:t>
            </a:r>
            <a:r>
              <a:rPr lang="fr-FR" sz="2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seul espace mémoire principal </a:t>
            </a:r>
          </a:p>
          <a:p>
            <a:pPr marL="893763" indent="-180975" algn="just" defTabSz="179388">
              <a:lnSpc>
                <a:spcPct val="150000"/>
              </a:lnSpc>
              <a:spcAft>
                <a:spcPts val="600"/>
              </a:spcAft>
              <a:buFont typeface="Arial" panose="020B0604020202020204" pitchFamily="34" charset="0"/>
              <a:buChar char="•"/>
            </a:pPr>
            <a:r>
              <a:rPr lang="fr-FR" sz="2000" dirty="0" smtClean="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Un </a:t>
            </a:r>
            <a:r>
              <a:rPr lang="fr-FR" sz="2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seul espace de mémoire secondaire</a:t>
            </a:r>
          </a:p>
          <a:p>
            <a:pPr marL="893763" indent="-180975" algn="just" defTabSz="179388">
              <a:lnSpc>
                <a:spcPct val="150000"/>
              </a:lnSpc>
              <a:spcAft>
                <a:spcPts val="600"/>
              </a:spcAft>
              <a:buFont typeface="Arial" panose="020B0604020202020204" pitchFamily="34" charset="0"/>
              <a:buChar char="•"/>
            </a:pPr>
            <a:r>
              <a:rPr lang="fr-FR" sz="2000" dirty="0" smtClean="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Possibilités </a:t>
            </a:r>
            <a:r>
              <a:rPr lang="fr-FR" sz="2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d'accès </a:t>
            </a:r>
            <a:r>
              <a:rPr lang="fr-FR" sz="2000" dirty="0" smtClean="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unifiées</a:t>
            </a:r>
            <a:endParaRPr lang="fr-FR" sz="2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p:txBody>
      </p:sp>
    </p:spTree>
    <p:extLst>
      <p:ext uri="{BB962C8B-B14F-4D97-AF65-F5344CB8AC3E}">
        <p14:creationId xmlns:p14="http://schemas.microsoft.com/office/powerpoint/2010/main" val="176613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4F92BC-2A7E-406A-9A53-C55459101701}"/>
              </a:ext>
            </a:extLst>
          </p:cNvPr>
          <p:cNvSpPr>
            <a:spLocks noGrp="1"/>
          </p:cNvSpPr>
          <p:nvPr>
            <p:ph type="title"/>
          </p:nvPr>
        </p:nvSpPr>
        <p:spPr>
          <a:xfrm>
            <a:off x="1295401" y="441527"/>
            <a:ext cx="9601196" cy="634633"/>
          </a:xfrm>
        </p:spPr>
        <p:txBody>
          <a:bodyPr rtlCol="0"/>
          <a:lstStyle/>
          <a:p>
            <a:r>
              <a:rPr lang="fr-FR" sz="2400" dirty="0" smtClean="0"/>
              <a:t>Introduction aux systèmes d'exploitation</a:t>
            </a:r>
            <a:endParaRPr lang="fr-FR" sz="2400" dirty="0"/>
          </a:p>
        </p:txBody>
      </p:sp>
      <p:cxnSp>
        <p:nvCxnSpPr>
          <p:cNvPr id="7" name="Connecteur droit 6">
            <a:extLst>
              <a:ext uri="{FF2B5EF4-FFF2-40B4-BE49-F238E27FC236}">
                <a16:creationId xmlns:a16="http://schemas.microsoft.com/office/drawing/2014/main" id="{5214193A-4C4E-43E6-826E-EEDD4A4F345B}"/>
              </a:ext>
            </a:extLst>
          </p:cNvPr>
          <p:cNvCxnSpPr/>
          <p:nvPr/>
        </p:nvCxnSpPr>
        <p:spPr>
          <a:xfrm>
            <a:off x="914400" y="1062908"/>
            <a:ext cx="1032662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9CA3575-BCAF-4FD9-B43A-9A871186D92C}"/>
              </a:ext>
            </a:extLst>
          </p:cNvPr>
          <p:cNvSpPr/>
          <p:nvPr/>
        </p:nvSpPr>
        <p:spPr>
          <a:xfrm>
            <a:off x="1444487" y="2226365"/>
            <a:ext cx="9316278" cy="2756444"/>
          </a:xfrm>
          <a:prstGeom prst="rect">
            <a:avLst/>
          </a:prstGeom>
          <a:solidFill>
            <a:srgbClr val="F9F9F9"/>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numéro de diapositive 4">
            <a:extLst>
              <a:ext uri="{FF2B5EF4-FFF2-40B4-BE49-F238E27FC236}">
                <a16:creationId xmlns:a16="http://schemas.microsoft.com/office/drawing/2014/main" id="{664B1C32-5020-49D2-B38B-0401169CC535}"/>
              </a:ext>
            </a:extLst>
          </p:cNvPr>
          <p:cNvSpPr>
            <a:spLocks noGrp="1"/>
          </p:cNvSpPr>
          <p:nvPr>
            <p:ph type="sldNum" sz="quarter" idx="12"/>
          </p:nvPr>
        </p:nvSpPr>
        <p:spPr/>
        <p:txBody>
          <a:bodyPr/>
          <a:lstStyle/>
          <a:p>
            <a:pPr rtl="0"/>
            <a:fld id="{330EA680-D336-4FF7-8B7A-9848BB0A1C32}" type="slidenum">
              <a:rPr lang="fr-FR" noProof="0" smtClean="0"/>
              <a:t>29</a:t>
            </a:fld>
            <a:endParaRPr lang="fr-FR" noProof="0"/>
          </a:p>
        </p:txBody>
      </p:sp>
      <p:sp>
        <p:nvSpPr>
          <p:cNvPr id="15" name="Rectangle 14">
            <a:extLst>
              <a:ext uri="{FF2B5EF4-FFF2-40B4-BE49-F238E27FC236}">
                <a16:creationId xmlns:a16="http://schemas.microsoft.com/office/drawing/2014/main" id="{CCE217D2-9BC9-42B6-AF13-6CCE86121961}"/>
              </a:ext>
            </a:extLst>
          </p:cNvPr>
          <p:cNvSpPr/>
          <p:nvPr/>
        </p:nvSpPr>
        <p:spPr>
          <a:xfrm>
            <a:off x="4013560" y="1115883"/>
            <a:ext cx="4178131" cy="369332"/>
          </a:xfrm>
          <a:prstGeom prst="rect">
            <a:avLst/>
          </a:prstGeom>
        </p:spPr>
        <p:txBody>
          <a:bodyPr wrap="none">
            <a:spAutoFit/>
          </a:bodyPr>
          <a:lstStyle/>
          <a:p>
            <a:r>
              <a:rPr lang="fr-FR" b="1" dirty="0" smtClean="0">
                <a:solidFill>
                  <a:srgbClr val="FF0000"/>
                </a:solidFill>
                <a:latin typeface="Cambria" panose="02040503050406030204" pitchFamily="18" charset="0"/>
                <a:ea typeface="Cambria" panose="02040503050406030204" pitchFamily="18" charset="0"/>
              </a:rPr>
              <a:t>Différentes </a:t>
            </a:r>
            <a:r>
              <a:rPr lang="fr-FR" b="1" dirty="0">
                <a:solidFill>
                  <a:srgbClr val="FF0000"/>
                </a:solidFill>
                <a:latin typeface="Cambria" panose="02040503050406030204" pitchFamily="18" charset="0"/>
                <a:ea typeface="Cambria" panose="02040503050406030204" pitchFamily="18" charset="0"/>
              </a:rPr>
              <a:t>approches architecturales</a:t>
            </a:r>
            <a:endParaRPr lang="en-US" b="1" dirty="0">
              <a:solidFill>
                <a:srgbClr val="FF0000"/>
              </a:solidFill>
              <a:latin typeface="Cambria" panose="02040503050406030204" pitchFamily="18" charset="0"/>
              <a:ea typeface="Cambria" panose="02040503050406030204" pitchFamily="18" charset="0"/>
            </a:endParaRPr>
          </a:p>
        </p:txBody>
      </p:sp>
      <p:sp>
        <p:nvSpPr>
          <p:cNvPr id="9" name="Rectangle 5">
            <a:extLst>
              <a:ext uri="{FF2B5EF4-FFF2-40B4-BE49-F238E27FC236}">
                <a16:creationId xmlns:a16="http://schemas.microsoft.com/office/drawing/2014/main" id="{4A294178-1EF1-4B81-8C80-CC303CA34C76}"/>
              </a:ext>
            </a:extLst>
          </p:cNvPr>
          <p:cNvSpPr>
            <a:spLocks noChangeArrowheads="1"/>
          </p:cNvSpPr>
          <p:nvPr/>
        </p:nvSpPr>
        <p:spPr bwMode="auto">
          <a:xfrm>
            <a:off x="1063096" y="1443133"/>
            <a:ext cx="10029232" cy="36317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342900" indent="-342900" algn="just" defTabSz="179388">
              <a:lnSpc>
                <a:spcPct val="150000"/>
              </a:lnSpc>
              <a:spcAft>
                <a:spcPts val="600"/>
              </a:spcAft>
              <a:buFont typeface="Wingdings" panose="05000000000000000000" pitchFamily="2" charset="2"/>
              <a:buChar char="q"/>
            </a:pPr>
            <a:r>
              <a:rPr lang="fr-FR" sz="24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Conception </a:t>
            </a:r>
            <a:r>
              <a:rPr lang="fr-FR" sz="24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orientée </a:t>
            </a:r>
            <a:r>
              <a:rPr lang="fr-FR" sz="24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objet:</a:t>
            </a:r>
            <a:endParaRPr lang="fr-FR" sz="24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a:p>
            <a:pPr marL="342900" indent="-342900" algn="just" defTabSz="179388">
              <a:lnSpc>
                <a:spcPct val="150000"/>
              </a:lnSpc>
              <a:spcAft>
                <a:spcPts val="600"/>
              </a:spcAft>
              <a:buFont typeface="Wingdings" panose="05000000000000000000" pitchFamily="2" charset="2"/>
              <a:buChar char="§"/>
            </a:pPr>
            <a:endParaRPr lang="fr-FR" sz="2000" dirty="0" smtClean="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marL="342900" indent="-342900" algn="just" defTabSz="179388">
              <a:lnSpc>
                <a:spcPct val="150000"/>
              </a:lnSpc>
              <a:spcAft>
                <a:spcPts val="600"/>
              </a:spcAft>
              <a:buFont typeface="Wingdings" panose="05000000000000000000" pitchFamily="2" charset="2"/>
              <a:buChar char="§"/>
            </a:pPr>
            <a:r>
              <a:rPr lang="fr-FR" sz="2000" dirty="0" smtClean="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Utilisé </a:t>
            </a:r>
            <a:r>
              <a:rPr lang="fr-FR" sz="2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pour ajouter des extensions modulaires à un petit noyau</a:t>
            </a:r>
          </a:p>
          <a:p>
            <a:pPr marL="342900" indent="-342900" algn="just" defTabSz="179388">
              <a:lnSpc>
                <a:spcPct val="150000"/>
              </a:lnSpc>
              <a:spcAft>
                <a:spcPts val="600"/>
              </a:spcAft>
              <a:buFont typeface="Wingdings" panose="05000000000000000000" pitchFamily="2" charset="2"/>
              <a:buChar char="§"/>
            </a:pPr>
            <a:r>
              <a:rPr lang="fr-FR" sz="2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Permet aux programmeurs de personnaliser un système d'exploitation sans perturber l'intégrité du système.</a:t>
            </a:r>
          </a:p>
          <a:p>
            <a:pPr marL="342900" indent="-342900" algn="just" defTabSz="179388">
              <a:lnSpc>
                <a:spcPct val="150000"/>
              </a:lnSpc>
              <a:spcAft>
                <a:spcPts val="600"/>
              </a:spcAft>
              <a:buFont typeface="Wingdings" panose="05000000000000000000" pitchFamily="2" charset="2"/>
              <a:buChar char="§"/>
            </a:pPr>
            <a:r>
              <a:rPr lang="fr-FR" sz="2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Facilite le développement d'outils distribués et de systèmes d'exploitation distribués complets.</a:t>
            </a:r>
          </a:p>
        </p:txBody>
      </p:sp>
    </p:spTree>
    <p:extLst>
      <p:ext uri="{BB962C8B-B14F-4D97-AF65-F5344CB8AC3E}">
        <p14:creationId xmlns:p14="http://schemas.microsoft.com/office/powerpoint/2010/main" val="308980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4F92BC-2A7E-406A-9A53-C55459101701}"/>
              </a:ext>
            </a:extLst>
          </p:cNvPr>
          <p:cNvSpPr>
            <a:spLocks noGrp="1"/>
          </p:cNvSpPr>
          <p:nvPr>
            <p:ph type="title"/>
          </p:nvPr>
        </p:nvSpPr>
        <p:spPr>
          <a:xfrm>
            <a:off x="1295401" y="441527"/>
            <a:ext cx="9601196" cy="634633"/>
          </a:xfrm>
        </p:spPr>
        <p:txBody>
          <a:bodyPr rtlCol="0"/>
          <a:lstStyle/>
          <a:p>
            <a:r>
              <a:rPr lang="fr-FR" sz="2400" dirty="0" smtClean="0"/>
              <a:t>Introduction aux systèmes d'exploitation</a:t>
            </a:r>
            <a:endParaRPr lang="fr-FR" sz="2400" dirty="0"/>
          </a:p>
        </p:txBody>
      </p:sp>
      <p:cxnSp>
        <p:nvCxnSpPr>
          <p:cNvPr id="7" name="Connecteur droit 6">
            <a:extLst>
              <a:ext uri="{FF2B5EF4-FFF2-40B4-BE49-F238E27FC236}">
                <a16:creationId xmlns:a16="http://schemas.microsoft.com/office/drawing/2014/main" id="{5214193A-4C4E-43E6-826E-EEDD4A4F345B}"/>
              </a:ext>
            </a:extLst>
          </p:cNvPr>
          <p:cNvCxnSpPr/>
          <p:nvPr/>
        </p:nvCxnSpPr>
        <p:spPr>
          <a:xfrm>
            <a:off x="914400" y="1062908"/>
            <a:ext cx="1032662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9CA3575-BCAF-4FD9-B43A-9A871186D92C}"/>
              </a:ext>
            </a:extLst>
          </p:cNvPr>
          <p:cNvSpPr/>
          <p:nvPr/>
        </p:nvSpPr>
        <p:spPr>
          <a:xfrm>
            <a:off x="1444487" y="2226365"/>
            <a:ext cx="9316278" cy="2756444"/>
          </a:xfrm>
          <a:prstGeom prst="rect">
            <a:avLst/>
          </a:prstGeom>
          <a:solidFill>
            <a:srgbClr val="F9F9F9"/>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numéro de diapositive 4">
            <a:extLst>
              <a:ext uri="{FF2B5EF4-FFF2-40B4-BE49-F238E27FC236}">
                <a16:creationId xmlns:a16="http://schemas.microsoft.com/office/drawing/2014/main" id="{664B1C32-5020-49D2-B38B-0401169CC535}"/>
              </a:ext>
            </a:extLst>
          </p:cNvPr>
          <p:cNvSpPr>
            <a:spLocks noGrp="1"/>
          </p:cNvSpPr>
          <p:nvPr>
            <p:ph type="sldNum" sz="quarter" idx="12"/>
          </p:nvPr>
        </p:nvSpPr>
        <p:spPr/>
        <p:txBody>
          <a:bodyPr/>
          <a:lstStyle/>
          <a:p>
            <a:pPr rtl="0"/>
            <a:fld id="{330EA680-D336-4FF7-8B7A-9848BB0A1C32}" type="slidenum">
              <a:rPr lang="fr-FR" noProof="0" smtClean="0"/>
              <a:t>3</a:t>
            </a:fld>
            <a:endParaRPr lang="fr-FR" noProof="0"/>
          </a:p>
        </p:txBody>
      </p:sp>
      <p:sp>
        <p:nvSpPr>
          <p:cNvPr id="15" name="Rectangle 14">
            <a:extLst>
              <a:ext uri="{FF2B5EF4-FFF2-40B4-BE49-F238E27FC236}">
                <a16:creationId xmlns:a16="http://schemas.microsoft.com/office/drawing/2014/main" id="{CCE217D2-9BC9-42B6-AF13-6CCE86121961}"/>
              </a:ext>
            </a:extLst>
          </p:cNvPr>
          <p:cNvSpPr/>
          <p:nvPr/>
        </p:nvSpPr>
        <p:spPr>
          <a:xfrm>
            <a:off x="5419486" y="1076160"/>
            <a:ext cx="1255472" cy="369332"/>
          </a:xfrm>
          <a:prstGeom prst="rect">
            <a:avLst/>
          </a:prstGeom>
        </p:spPr>
        <p:txBody>
          <a:bodyPr wrap="none">
            <a:spAutoFit/>
          </a:bodyPr>
          <a:lstStyle/>
          <a:p>
            <a:r>
              <a:rPr lang="fr-FR" b="1" dirty="0" smtClean="0">
                <a:solidFill>
                  <a:srgbClr val="FF0000"/>
                </a:solidFill>
                <a:latin typeface="Cambria" panose="02040503050406030204" pitchFamily="18" charset="0"/>
                <a:ea typeface="Cambria" panose="02040503050406030204" pitchFamily="18" charset="0"/>
              </a:rPr>
              <a:t>Définition</a:t>
            </a:r>
            <a:endParaRPr lang="en-US" b="1" dirty="0">
              <a:solidFill>
                <a:srgbClr val="FF0000"/>
              </a:solidFill>
              <a:latin typeface="Cambria" panose="02040503050406030204" pitchFamily="18" charset="0"/>
              <a:ea typeface="Cambria" panose="02040503050406030204" pitchFamily="18" charset="0"/>
            </a:endParaRPr>
          </a:p>
        </p:txBody>
      </p:sp>
      <p:sp>
        <p:nvSpPr>
          <p:cNvPr id="9" name="Rectangle 5">
            <a:extLst>
              <a:ext uri="{FF2B5EF4-FFF2-40B4-BE49-F238E27FC236}">
                <a16:creationId xmlns:a16="http://schemas.microsoft.com/office/drawing/2014/main" id="{4A294178-1EF1-4B81-8C80-CC303CA34C76}"/>
              </a:ext>
            </a:extLst>
          </p:cNvPr>
          <p:cNvSpPr>
            <a:spLocks noChangeArrowheads="1"/>
          </p:cNvSpPr>
          <p:nvPr/>
        </p:nvSpPr>
        <p:spPr bwMode="auto">
          <a:xfrm>
            <a:off x="1047408" y="1493734"/>
            <a:ext cx="10029232" cy="18158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893763" indent="-893763" algn="just">
              <a:lnSpc>
                <a:spcPct val="150000"/>
              </a:lnSpc>
              <a:spcAft>
                <a:spcPts val="600"/>
              </a:spcAft>
            </a:pPr>
            <a:r>
              <a:rPr lang="fr-FR" sz="2400" b="1" dirty="0" smtClean="0">
                <a:latin typeface="Tahoma" panose="020B0604030504040204" pitchFamily="34" charset="0"/>
                <a:ea typeface="Tahoma" panose="020B0604030504040204" pitchFamily="34" charset="0"/>
                <a:cs typeface="Tahoma" panose="020B0604030504040204" pitchFamily="34" charset="0"/>
              </a:rPr>
              <a:t>Un </a:t>
            </a:r>
            <a:r>
              <a:rPr lang="fr-FR" sz="2400" b="1" dirty="0">
                <a:latin typeface="Tahoma" panose="020B0604030504040204" pitchFamily="34" charset="0"/>
                <a:ea typeface="Tahoma" panose="020B0604030504040204" pitchFamily="34" charset="0"/>
                <a:cs typeface="Tahoma" panose="020B0604030504040204" pitchFamily="34" charset="0"/>
              </a:rPr>
              <a:t>système d’exploitation </a:t>
            </a:r>
            <a:r>
              <a:rPr lang="fr-FR" sz="2400" b="1" dirty="0" smtClean="0">
                <a:latin typeface="Tahoma" panose="020B0604030504040204" pitchFamily="34" charset="0"/>
                <a:ea typeface="Tahoma" panose="020B0604030504040204" pitchFamily="34" charset="0"/>
                <a:cs typeface="Tahoma" panose="020B0604030504040204" pitchFamily="34" charset="0"/>
              </a:rPr>
              <a:t>(OS) est:</a:t>
            </a:r>
          </a:p>
          <a:p>
            <a:pPr indent="-893763" algn="just" defTabSz="179388">
              <a:lnSpc>
                <a:spcPct val="150000"/>
              </a:lnSpc>
              <a:spcAft>
                <a:spcPts val="600"/>
              </a:spcAft>
              <a:buFont typeface="Wingdings" panose="05000000000000000000" pitchFamily="2" charset="2"/>
              <a:buChar char="q"/>
            </a:pPr>
            <a:r>
              <a:rPr lang="fr-FR" sz="2400" dirty="0">
                <a:latin typeface="Tahoma" panose="020B0604030504040204" pitchFamily="34" charset="0"/>
                <a:ea typeface="Tahoma" panose="020B0604030504040204" pitchFamily="34" charset="0"/>
                <a:cs typeface="Tahoma" panose="020B0604030504040204" pitchFamily="34" charset="0"/>
              </a:rPr>
              <a:t>Un programme qui contrôle l'exécution </a:t>
            </a:r>
            <a:r>
              <a:rPr lang="fr-FR" sz="2400" dirty="0" smtClean="0">
                <a:latin typeface="Tahoma" panose="020B0604030504040204" pitchFamily="34" charset="0"/>
                <a:ea typeface="Tahoma" panose="020B0604030504040204" pitchFamily="34" charset="0"/>
                <a:cs typeface="Tahoma" panose="020B0604030504040204" pitchFamily="34" charset="0"/>
              </a:rPr>
              <a:t>des applications.</a:t>
            </a:r>
            <a:endParaRPr lang="fr-FR" sz="2400" dirty="0">
              <a:latin typeface="Tahoma" panose="020B0604030504040204" pitchFamily="34" charset="0"/>
              <a:ea typeface="Tahoma" panose="020B0604030504040204" pitchFamily="34" charset="0"/>
              <a:cs typeface="Tahoma" panose="020B0604030504040204" pitchFamily="34" charset="0"/>
            </a:endParaRPr>
          </a:p>
          <a:p>
            <a:pPr indent="-893763" algn="just" defTabSz="179388">
              <a:lnSpc>
                <a:spcPct val="150000"/>
              </a:lnSpc>
              <a:spcAft>
                <a:spcPts val="600"/>
              </a:spcAft>
              <a:buFont typeface="Wingdings" panose="05000000000000000000" pitchFamily="2" charset="2"/>
              <a:buChar char="q"/>
            </a:pPr>
            <a:r>
              <a:rPr lang="fr-FR" sz="2400" dirty="0">
                <a:latin typeface="Tahoma" panose="020B0604030504040204" pitchFamily="34" charset="0"/>
                <a:ea typeface="Tahoma" panose="020B0604030504040204" pitchFamily="34" charset="0"/>
                <a:cs typeface="Tahoma" panose="020B0604030504040204" pitchFamily="34" charset="0"/>
              </a:rPr>
              <a:t>Une interface entre les applications et le </a:t>
            </a:r>
            <a:r>
              <a:rPr lang="fr-FR" sz="2400" dirty="0" smtClean="0">
                <a:latin typeface="Tahoma" panose="020B0604030504040204" pitchFamily="34" charset="0"/>
                <a:ea typeface="Tahoma" panose="020B0604030504040204" pitchFamily="34" charset="0"/>
                <a:cs typeface="Tahoma" panose="020B0604030504040204" pitchFamily="34" charset="0"/>
              </a:rPr>
              <a:t>matériel.</a:t>
            </a:r>
            <a:endParaRPr lang="fr-FR" sz="2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8" name="Diagram 7"/>
          <p:cNvGraphicFramePr/>
          <p:nvPr>
            <p:extLst>
              <p:ext uri="{D42A27DB-BD31-4B8C-83A1-F6EECF244321}">
                <p14:modId xmlns:p14="http://schemas.microsoft.com/office/powerpoint/2010/main" val="975783543"/>
              </p:ext>
            </p:extLst>
          </p:nvPr>
        </p:nvGraphicFramePr>
        <p:xfrm>
          <a:off x="3467099" y="3852509"/>
          <a:ext cx="5257800" cy="226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8114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4F92BC-2A7E-406A-9A53-C55459101701}"/>
              </a:ext>
            </a:extLst>
          </p:cNvPr>
          <p:cNvSpPr>
            <a:spLocks noGrp="1"/>
          </p:cNvSpPr>
          <p:nvPr>
            <p:ph type="title"/>
          </p:nvPr>
        </p:nvSpPr>
        <p:spPr>
          <a:xfrm>
            <a:off x="1295401" y="441527"/>
            <a:ext cx="9601196" cy="634633"/>
          </a:xfrm>
        </p:spPr>
        <p:txBody>
          <a:bodyPr rtlCol="0"/>
          <a:lstStyle/>
          <a:p>
            <a:r>
              <a:rPr lang="fr-FR" sz="2400" dirty="0" smtClean="0"/>
              <a:t>Introduction aux systèmes d'exploitation</a:t>
            </a:r>
            <a:endParaRPr lang="fr-FR" sz="2400" dirty="0"/>
          </a:p>
        </p:txBody>
      </p:sp>
      <p:cxnSp>
        <p:nvCxnSpPr>
          <p:cNvPr id="7" name="Connecteur droit 6">
            <a:extLst>
              <a:ext uri="{FF2B5EF4-FFF2-40B4-BE49-F238E27FC236}">
                <a16:creationId xmlns:a16="http://schemas.microsoft.com/office/drawing/2014/main" id="{5214193A-4C4E-43E6-826E-EEDD4A4F345B}"/>
              </a:ext>
            </a:extLst>
          </p:cNvPr>
          <p:cNvCxnSpPr/>
          <p:nvPr/>
        </p:nvCxnSpPr>
        <p:spPr>
          <a:xfrm>
            <a:off x="914400" y="1062908"/>
            <a:ext cx="1032662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9CA3575-BCAF-4FD9-B43A-9A871186D92C}"/>
              </a:ext>
            </a:extLst>
          </p:cNvPr>
          <p:cNvSpPr/>
          <p:nvPr/>
        </p:nvSpPr>
        <p:spPr>
          <a:xfrm>
            <a:off x="1444487" y="2226365"/>
            <a:ext cx="9316278" cy="2756444"/>
          </a:xfrm>
          <a:prstGeom prst="rect">
            <a:avLst/>
          </a:prstGeom>
          <a:solidFill>
            <a:srgbClr val="F9F9F9"/>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numéro de diapositive 4">
            <a:extLst>
              <a:ext uri="{FF2B5EF4-FFF2-40B4-BE49-F238E27FC236}">
                <a16:creationId xmlns:a16="http://schemas.microsoft.com/office/drawing/2014/main" id="{664B1C32-5020-49D2-B38B-0401169CC535}"/>
              </a:ext>
            </a:extLst>
          </p:cNvPr>
          <p:cNvSpPr>
            <a:spLocks noGrp="1"/>
          </p:cNvSpPr>
          <p:nvPr>
            <p:ph type="sldNum" sz="quarter" idx="12"/>
          </p:nvPr>
        </p:nvSpPr>
        <p:spPr/>
        <p:txBody>
          <a:bodyPr/>
          <a:lstStyle/>
          <a:p>
            <a:pPr rtl="0"/>
            <a:fld id="{330EA680-D336-4FF7-8B7A-9848BB0A1C32}" type="slidenum">
              <a:rPr lang="fr-FR" noProof="0" smtClean="0"/>
              <a:t>4</a:t>
            </a:fld>
            <a:endParaRPr lang="fr-FR" noProof="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1" y="1240174"/>
            <a:ext cx="10252952" cy="4567239"/>
          </a:xfrm>
          <a:prstGeom prst="rect">
            <a:avLst/>
          </a:prstGeom>
        </p:spPr>
      </p:pic>
      <p:sp>
        <p:nvSpPr>
          <p:cNvPr id="13" name="Rectangle 12">
            <a:extLst>
              <a:ext uri="{FF2B5EF4-FFF2-40B4-BE49-F238E27FC236}">
                <a16:creationId xmlns:a16="http://schemas.microsoft.com/office/drawing/2014/main" id="{CCE217D2-9BC9-42B6-AF13-6CCE86121961}"/>
              </a:ext>
            </a:extLst>
          </p:cNvPr>
          <p:cNvSpPr/>
          <p:nvPr/>
        </p:nvSpPr>
        <p:spPr>
          <a:xfrm>
            <a:off x="3694848" y="5703541"/>
            <a:ext cx="4428585" cy="369332"/>
          </a:xfrm>
          <a:prstGeom prst="rect">
            <a:avLst/>
          </a:prstGeom>
        </p:spPr>
        <p:txBody>
          <a:bodyPr wrap="none">
            <a:spAutoFit/>
          </a:bodyPr>
          <a:lstStyle/>
          <a:p>
            <a:r>
              <a:rPr lang="fr-FR" dirty="0">
                <a:solidFill>
                  <a:schemeClr val="accent1">
                    <a:lumMod val="50000"/>
                  </a:schemeClr>
                </a:solidFill>
                <a:latin typeface="Cambria" panose="02040503050406030204" pitchFamily="18" charset="0"/>
                <a:ea typeface="Cambria" panose="02040503050406030204" pitchFamily="18" charset="0"/>
              </a:rPr>
              <a:t>Figure 1.1. Structure matérielle et logicielle</a:t>
            </a:r>
            <a:endParaRPr lang="en-US" dirty="0">
              <a:solidFill>
                <a:schemeClr val="accent1">
                  <a:lumMod val="5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469340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4F92BC-2A7E-406A-9A53-C55459101701}"/>
              </a:ext>
            </a:extLst>
          </p:cNvPr>
          <p:cNvSpPr>
            <a:spLocks noGrp="1"/>
          </p:cNvSpPr>
          <p:nvPr>
            <p:ph type="title"/>
          </p:nvPr>
        </p:nvSpPr>
        <p:spPr>
          <a:xfrm>
            <a:off x="1295401" y="441527"/>
            <a:ext cx="9601196" cy="634633"/>
          </a:xfrm>
        </p:spPr>
        <p:txBody>
          <a:bodyPr rtlCol="0"/>
          <a:lstStyle/>
          <a:p>
            <a:r>
              <a:rPr lang="fr-FR" sz="2400" dirty="0" smtClean="0"/>
              <a:t>Introduction aux systèmes d'exploitation</a:t>
            </a:r>
            <a:endParaRPr lang="fr-FR" sz="2400" dirty="0"/>
          </a:p>
        </p:txBody>
      </p:sp>
      <p:cxnSp>
        <p:nvCxnSpPr>
          <p:cNvPr id="7" name="Connecteur droit 6">
            <a:extLst>
              <a:ext uri="{FF2B5EF4-FFF2-40B4-BE49-F238E27FC236}">
                <a16:creationId xmlns:a16="http://schemas.microsoft.com/office/drawing/2014/main" id="{5214193A-4C4E-43E6-826E-EEDD4A4F345B}"/>
              </a:ext>
            </a:extLst>
          </p:cNvPr>
          <p:cNvCxnSpPr/>
          <p:nvPr/>
        </p:nvCxnSpPr>
        <p:spPr>
          <a:xfrm>
            <a:off x="914400" y="1062908"/>
            <a:ext cx="1032662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9CA3575-BCAF-4FD9-B43A-9A871186D92C}"/>
              </a:ext>
            </a:extLst>
          </p:cNvPr>
          <p:cNvSpPr/>
          <p:nvPr/>
        </p:nvSpPr>
        <p:spPr>
          <a:xfrm>
            <a:off x="1444487" y="2226365"/>
            <a:ext cx="9316278" cy="2756444"/>
          </a:xfrm>
          <a:prstGeom prst="rect">
            <a:avLst/>
          </a:prstGeom>
          <a:solidFill>
            <a:srgbClr val="F9F9F9"/>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numéro de diapositive 4">
            <a:extLst>
              <a:ext uri="{FF2B5EF4-FFF2-40B4-BE49-F238E27FC236}">
                <a16:creationId xmlns:a16="http://schemas.microsoft.com/office/drawing/2014/main" id="{664B1C32-5020-49D2-B38B-0401169CC535}"/>
              </a:ext>
            </a:extLst>
          </p:cNvPr>
          <p:cNvSpPr>
            <a:spLocks noGrp="1"/>
          </p:cNvSpPr>
          <p:nvPr>
            <p:ph type="sldNum" sz="quarter" idx="12"/>
          </p:nvPr>
        </p:nvSpPr>
        <p:spPr/>
        <p:txBody>
          <a:bodyPr/>
          <a:lstStyle/>
          <a:p>
            <a:pPr rtl="0"/>
            <a:fld id="{330EA680-D336-4FF7-8B7A-9848BB0A1C32}" type="slidenum">
              <a:rPr lang="fr-FR" noProof="0" smtClean="0"/>
              <a:t>5</a:t>
            </a:fld>
            <a:endParaRPr lang="fr-FR" noProof="0"/>
          </a:p>
        </p:txBody>
      </p:sp>
      <p:sp>
        <p:nvSpPr>
          <p:cNvPr id="15" name="Rectangle 14">
            <a:extLst>
              <a:ext uri="{FF2B5EF4-FFF2-40B4-BE49-F238E27FC236}">
                <a16:creationId xmlns:a16="http://schemas.microsoft.com/office/drawing/2014/main" id="{CCE217D2-9BC9-42B6-AF13-6CCE86121961}"/>
              </a:ext>
            </a:extLst>
          </p:cNvPr>
          <p:cNvSpPr/>
          <p:nvPr/>
        </p:nvSpPr>
        <p:spPr>
          <a:xfrm>
            <a:off x="4186011" y="1076160"/>
            <a:ext cx="3833229" cy="369332"/>
          </a:xfrm>
          <a:prstGeom prst="rect">
            <a:avLst/>
          </a:prstGeom>
        </p:spPr>
        <p:txBody>
          <a:bodyPr wrap="none">
            <a:spAutoFit/>
          </a:bodyPr>
          <a:lstStyle/>
          <a:p>
            <a:r>
              <a:rPr lang="fr-FR" b="1" dirty="0">
                <a:solidFill>
                  <a:srgbClr val="FF0000"/>
                </a:solidFill>
                <a:latin typeface="Cambria" panose="02040503050406030204" pitchFamily="18" charset="0"/>
                <a:ea typeface="Cambria" panose="02040503050406030204" pitchFamily="18" charset="0"/>
              </a:rPr>
              <a:t>Services du système d'exploitation</a:t>
            </a:r>
            <a:endParaRPr lang="en-US" b="1" dirty="0">
              <a:solidFill>
                <a:srgbClr val="FF0000"/>
              </a:solidFill>
              <a:latin typeface="Cambria" panose="02040503050406030204" pitchFamily="18" charset="0"/>
              <a:ea typeface="Cambria" panose="02040503050406030204" pitchFamily="18" charset="0"/>
            </a:endParaRPr>
          </a:p>
        </p:txBody>
      </p:sp>
      <p:sp>
        <p:nvSpPr>
          <p:cNvPr id="9" name="Rectangle 5">
            <a:extLst>
              <a:ext uri="{FF2B5EF4-FFF2-40B4-BE49-F238E27FC236}">
                <a16:creationId xmlns:a16="http://schemas.microsoft.com/office/drawing/2014/main" id="{4A294178-1EF1-4B81-8C80-CC303CA34C76}"/>
              </a:ext>
            </a:extLst>
          </p:cNvPr>
          <p:cNvSpPr>
            <a:spLocks noChangeArrowheads="1"/>
          </p:cNvSpPr>
          <p:nvPr/>
        </p:nvSpPr>
        <p:spPr bwMode="auto">
          <a:xfrm>
            <a:off x="1047408" y="1493734"/>
            <a:ext cx="10029232" cy="4339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indent="-893763" algn="just" defTabSz="179388">
              <a:lnSpc>
                <a:spcPct val="150000"/>
              </a:lnSpc>
              <a:spcAft>
                <a:spcPts val="600"/>
              </a:spcAft>
              <a:buFont typeface="Wingdings" panose="05000000000000000000" pitchFamily="2" charset="2"/>
              <a:buChar char="q"/>
            </a:pPr>
            <a:r>
              <a:rPr lang="fr-FR" sz="2400" dirty="0" smtClean="0">
                <a:latin typeface="Tahoma" panose="020B0604030504040204" pitchFamily="34" charset="0"/>
                <a:ea typeface="Tahoma" panose="020B0604030504040204" pitchFamily="34" charset="0"/>
                <a:cs typeface="Tahoma" panose="020B0604030504040204" pitchFamily="34" charset="0"/>
              </a:rPr>
              <a:t>Développement </a:t>
            </a:r>
            <a:r>
              <a:rPr lang="fr-FR" sz="2400" dirty="0">
                <a:latin typeface="Tahoma" panose="020B0604030504040204" pitchFamily="34" charset="0"/>
                <a:ea typeface="Tahoma" panose="020B0604030504040204" pitchFamily="34" charset="0"/>
                <a:cs typeface="Tahoma" panose="020B0604030504040204" pitchFamily="34" charset="0"/>
              </a:rPr>
              <a:t>du programme</a:t>
            </a:r>
          </a:p>
          <a:p>
            <a:pPr indent="-893763" algn="just" defTabSz="179388">
              <a:lnSpc>
                <a:spcPct val="150000"/>
              </a:lnSpc>
              <a:spcAft>
                <a:spcPts val="600"/>
              </a:spcAft>
              <a:buFont typeface="Wingdings" panose="05000000000000000000" pitchFamily="2" charset="2"/>
              <a:buChar char="q"/>
            </a:pPr>
            <a:r>
              <a:rPr lang="fr-FR" sz="2400" dirty="0">
                <a:latin typeface="Tahoma" panose="020B0604030504040204" pitchFamily="34" charset="0"/>
                <a:ea typeface="Tahoma" panose="020B0604030504040204" pitchFamily="34" charset="0"/>
                <a:cs typeface="Tahoma" panose="020B0604030504040204" pitchFamily="34" charset="0"/>
              </a:rPr>
              <a:t>Exécution du programme</a:t>
            </a:r>
          </a:p>
          <a:p>
            <a:pPr indent="-893763" algn="just" defTabSz="179388">
              <a:lnSpc>
                <a:spcPct val="150000"/>
              </a:lnSpc>
              <a:spcAft>
                <a:spcPts val="600"/>
              </a:spcAft>
              <a:buFont typeface="Wingdings" panose="05000000000000000000" pitchFamily="2" charset="2"/>
              <a:buChar char="q"/>
            </a:pPr>
            <a:r>
              <a:rPr lang="fr-FR" sz="2400" dirty="0">
                <a:latin typeface="Tahoma" panose="020B0604030504040204" pitchFamily="34" charset="0"/>
                <a:ea typeface="Tahoma" panose="020B0604030504040204" pitchFamily="34" charset="0"/>
                <a:cs typeface="Tahoma" panose="020B0604030504040204" pitchFamily="34" charset="0"/>
              </a:rPr>
              <a:t>Accès aux périphériques d'E/S</a:t>
            </a:r>
          </a:p>
          <a:p>
            <a:pPr indent="-893763" algn="just" defTabSz="179388">
              <a:lnSpc>
                <a:spcPct val="150000"/>
              </a:lnSpc>
              <a:spcAft>
                <a:spcPts val="600"/>
              </a:spcAft>
              <a:buFont typeface="Wingdings" panose="05000000000000000000" pitchFamily="2" charset="2"/>
              <a:buChar char="q"/>
            </a:pPr>
            <a:r>
              <a:rPr lang="fr-FR" sz="2400" dirty="0">
                <a:latin typeface="Tahoma" panose="020B0604030504040204" pitchFamily="34" charset="0"/>
                <a:ea typeface="Tahoma" panose="020B0604030504040204" pitchFamily="34" charset="0"/>
                <a:cs typeface="Tahoma" panose="020B0604030504040204" pitchFamily="34" charset="0"/>
              </a:rPr>
              <a:t>Accès contrôlé aux fichiers</a:t>
            </a:r>
          </a:p>
          <a:p>
            <a:pPr indent="-893763" algn="just" defTabSz="179388">
              <a:lnSpc>
                <a:spcPct val="150000"/>
              </a:lnSpc>
              <a:spcAft>
                <a:spcPts val="600"/>
              </a:spcAft>
              <a:buFont typeface="Wingdings" panose="05000000000000000000" pitchFamily="2" charset="2"/>
              <a:buChar char="q"/>
            </a:pPr>
            <a:r>
              <a:rPr lang="fr-FR" sz="2400" dirty="0">
                <a:latin typeface="Tahoma" panose="020B0604030504040204" pitchFamily="34" charset="0"/>
                <a:ea typeface="Tahoma" panose="020B0604030504040204" pitchFamily="34" charset="0"/>
                <a:cs typeface="Tahoma" panose="020B0604030504040204" pitchFamily="34" charset="0"/>
              </a:rPr>
              <a:t>Accès au système</a:t>
            </a:r>
          </a:p>
          <a:p>
            <a:pPr indent="-893763" algn="just" defTabSz="179388">
              <a:lnSpc>
                <a:spcPct val="150000"/>
              </a:lnSpc>
              <a:spcAft>
                <a:spcPts val="600"/>
              </a:spcAft>
              <a:buFont typeface="Wingdings" panose="05000000000000000000" pitchFamily="2" charset="2"/>
              <a:buChar char="q"/>
            </a:pPr>
            <a:r>
              <a:rPr lang="fr-FR" sz="2400" dirty="0">
                <a:latin typeface="Tahoma" panose="020B0604030504040204" pitchFamily="34" charset="0"/>
                <a:ea typeface="Tahoma" panose="020B0604030504040204" pitchFamily="34" charset="0"/>
                <a:cs typeface="Tahoma" panose="020B0604030504040204" pitchFamily="34" charset="0"/>
              </a:rPr>
              <a:t>Détection et réponse aux erreurs</a:t>
            </a:r>
          </a:p>
          <a:p>
            <a:pPr indent="-893763" algn="just" defTabSz="179388">
              <a:lnSpc>
                <a:spcPct val="150000"/>
              </a:lnSpc>
              <a:spcAft>
                <a:spcPts val="600"/>
              </a:spcAft>
              <a:buFont typeface="Wingdings" panose="05000000000000000000" pitchFamily="2" charset="2"/>
              <a:buChar char="q"/>
            </a:pPr>
            <a:r>
              <a:rPr lang="fr-FR" sz="2400" dirty="0">
                <a:latin typeface="Tahoma" panose="020B0604030504040204" pitchFamily="34" charset="0"/>
                <a:ea typeface="Tahoma" panose="020B0604030504040204" pitchFamily="34" charset="0"/>
                <a:cs typeface="Tahoma" panose="020B0604030504040204" pitchFamily="34" charset="0"/>
              </a:rPr>
              <a:t>Comptabilité</a:t>
            </a:r>
          </a:p>
        </p:txBody>
      </p:sp>
    </p:spTree>
    <p:extLst>
      <p:ext uri="{BB962C8B-B14F-4D97-AF65-F5344CB8AC3E}">
        <p14:creationId xmlns:p14="http://schemas.microsoft.com/office/powerpoint/2010/main" val="2948836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4F92BC-2A7E-406A-9A53-C55459101701}"/>
              </a:ext>
            </a:extLst>
          </p:cNvPr>
          <p:cNvSpPr>
            <a:spLocks noGrp="1"/>
          </p:cNvSpPr>
          <p:nvPr>
            <p:ph type="title"/>
          </p:nvPr>
        </p:nvSpPr>
        <p:spPr>
          <a:xfrm>
            <a:off x="1295401" y="441527"/>
            <a:ext cx="9601196" cy="634633"/>
          </a:xfrm>
        </p:spPr>
        <p:txBody>
          <a:bodyPr rtlCol="0"/>
          <a:lstStyle/>
          <a:p>
            <a:r>
              <a:rPr lang="fr-FR" sz="2400" dirty="0" smtClean="0"/>
              <a:t>Introduction aux systèmes d'exploitation</a:t>
            </a:r>
            <a:endParaRPr lang="fr-FR" sz="2400" dirty="0"/>
          </a:p>
        </p:txBody>
      </p:sp>
      <p:cxnSp>
        <p:nvCxnSpPr>
          <p:cNvPr id="7" name="Connecteur droit 6">
            <a:extLst>
              <a:ext uri="{FF2B5EF4-FFF2-40B4-BE49-F238E27FC236}">
                <a16:creationId xmlns:a16="http://schemas.microsoft.com/office/drawing/2014/main" id="{5214193A-4C4E-43E6-826E-EEDD4A4F345B}"/>
              </a:ext>
            </a:extLst>
          </p:cNvPr>
          <p:cNvCxnSpPr/>
          <p:nvPr/>
        </p:nvCxnSpPr>
        <p:spPr>
          <a:xfrm>
            <a:off x="914400" y="1062908"/>
            <a:ext cx="1032662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9CA3575-BCAF-4FD9-B43A-9A871186D92C}"/>
              </a:ext>
            </a:extLst>
          </p:cNvPr>
          <p:cNvSpPr/>
          <p:nvPr/>
        </p:nvSpPr>
        <p:spPr>
          <a:xfrm>
            <a:off x="1444487" y="2226365"/>
            <a:ext cx="9316278" cy="2756444"/>
          </a:xfrm>
          <a:prstGeom prst="rect">
            <a:avLst/>
          </a:prstGeom>
          <a:solidFill>
            <a:srgbClr val="F9F9F9"/>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numéro de diapositive 4">
            <a:extLst>
              <a:ext uri="{FF2B5EF4-FFF2-40B4-BE49-F238E27FC236}">
                <a16:creationId xmlns:a16="http://schemas.microsoft.com/office/drawing/2014/main" id="{664B1C32-5020-49D2-B38B-0401169CC535}"/>
              </a:ext>
            </a:extLst>
          </p:cNvPr>
          <p:cNvSpPr>
            <a:spLocks noGrp="1"/>
          </p:cNvSpPr>
          <p:nvPr>
            <p:ph type="sldNum" sz="quarter" idx="12"/>
          </p:nvPr>
        </p:nvSpPr>
        <p:spPr/>
        <p:txBody>
          <a:bodyPr/>
          <a:lstStyle/>
          <a:p>
            <a:pPr rtl="0"/>
            <a:fld id="{330EA680-D336-4FF7-8B7A-9848BB0A1C32}" type="slidenum">
              <a:rPr lang="fr-FR" noProof="0" smtClean="0"/>
              <a:t>6</a:t>
            </a:fld>
            <a:endParaRPr lang="fr-FR" noProof="0"/>
          </a:p>
        </p:txBody>
      </p:sp>
      <p:sp>
        <p:nvSpPr>
          <p:cNvPr id="15" name="Rectangle 14">
            <a:extLst>
              <a:ext uri="{FF2B5EF4-FFF2-40B4-BE49-F238E27FC236}">
                <a16:creationId xmlns:a16="http://schemas.microsoft.com/office/drawing/2014/main" id="{CCE217D2-9BC9-42B6-AF13-6CCE86121961}"/>
              </a:ext>
            </a:extLst>
          </p:cNvPr>
          <p:cNvSpPr/>
          <p:nvPr/>
        </p:nvSpPr>
        <p:spPr>
          <a:xfrm>
            <a:off x="4998175" y="1062908"/>
            <a:ext cx="1645194" cy="369332"/>
          </a:xfrm>
          <a:prstGeom prst="rect">
            <a:avLst/>
          </a:prstGeom>
        </p:spPr>
        <p:txBody>
          <a:bodyPr wrap="none">
            <a:spAutoFit/>
          </a:bodyPr>
          <a:lstStyle/>
          <a:p>
            <a:r>
              <a:rPr lang="fr-FR" b="1" dirty="0" smtClean="0">
                <a:solidFill>
                  <a:srgbClr val="FF0000"/>
                </a:solidFill>
                <a:latin typeface="Cambria" panose="02040503050406030204" pitchFamily="18" charset="0"/>
                <a:ea typeface="Cambria" panose="02040503050406030204" pitchFamily="18" charset="0"/>
              </a:rPr>
              <a:t>Les interfaces</a:t>
            </a:r>
            <a:endParaRPr lang="en-US" b="1" dirty="0">
              <a:solidFill>
                <a:srgbClr val="FF0000"/>
              </a:solidFill>
              <a:latin typeface="Cambria" panose="02040503050406030204" pitchFamily="18" charset="0"/>
              <a:ea typeface="Cambria" panose="02040503050406030204" pitchFamily="18" charset="0"/>
            </a:endParaRPr>
          </a:p>
        </p:txBody>
      </p:sp>
      <p:sp>
        <p:nvSpPr>
          <p:cNvPr id="9" name="Rectangle 5">
            <a:extLst>
              <a:ext uri="{FF2B5EF4-FFF2-40B4-BE49-F238E27FC236}">
                <a16:creationId xmlns:a16="http://schemas.microsoft.com/office/drawing/2014/main" id="{4A294178-1EF1-4B81-8C80-CC303CA34C76}"/>
              </a:ext>
            </a:extLst>
          </p:cNvPr>
          <p:cNvSpPr>
            <a:spLocks noChangeArrowheads="1"/>
          </p:cNvSpPr>
          <p:nvPr/>
        </p:nvSpPr>
        <p:spPr bwMode="auto">
          <a:xfrm>
            <a:off x="1047408" y="1788705"/>
            <a:ext cx="10029232" cy="22483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indent="-893763" algn="just" defTabSz="179388">
              <a:lnSpc>
                <a:spcPct val="200000"/>
              </a:lnSpc>
              <a:spcAft>
                <a:spcPts val="600"/>
              </a:spcAft>
              <a:buFont typeface="Wingdings" panose="05000000000000000000" pitchFamily="2" charset="2"/>
              <a:buChar char="q"/>
            </a:pPr>
            <a:r>
              <a:rPr lang="fr-FR" sz="2400" dirty="0" smtClean="0">
                <a:latin typeface="Tahoma" panose="020B0604030504040204" pitchFamily="34" charset="0"/>
                <a:ea typeface="Tahoma" panose="020B0604030504040204" pitchFamily="34" charset="0"/>
                <a:cs typeface="Tahoma" panose="020B0604030504040204" pitchFamily="34" charset="0"/>
              </a:rPr>
              <a:t>Architecture </a:t>
            </a:r>
            <a:r>
              <a:rPr lang="fr-FR" sz="2400" dirty="0">
                <a:latin typeface="Tahoma" panose="020B0604030504040204" pitchFamily="34" charset="0"/>
                <a:ea typeface="Tahoma" panose="020B0604030504040204" pitchFamily="34" charset="0"/>
                <a:cs typeface="Tahoma" panose="020B0604030504040204" pitchFamily="34" charset="0"/>
              </a:rPr>
              <a:t>du jeu d'instructions (ISA</a:t>
            </a:r>
            <a:r>
              <a:rPr lang="fr-FR" sz="2400" dirty="0" smtClean="0">
                <a:latin typeface="Tahoma" panose="020B0604030504040204" pitchFamily="34" charset="0"/>
                <a:ea typeface="Tahoma" panose="020B0604030504040204" pitchFamily="34" charset="0"/>
                <a:cs typeface="Tahoma" panose="020B0604030504040204" pitchFamily="34" charset="0"/>
              </a:rPr>
              <a:t>)</a:t>
            </a:r>
            <a:endParaRPr lang="fr-FR" sz="2400" dirty="0">
              <a:latin typeface="Tahoma" panose="020B0604030504040204" pitchFamily="34" charset="0"/>
              <a:ea typeface="Tahoma" panose="020B0604030504040204" pitchFamily="34" charset="0"/>
              <a:cs typeface="Tahoma" panose="020B0604030504040204" pitchFamily="34" charset="0"/>
            </a:endParaRPr>
          </a:p>
          <a:p>
            <a:pPr indent="-893763" algn="just" defTabSz="179388">
              <a:lnSpc>
                <a:spcPct val="200000"/>
              </a:lnSpc>
              <a:spcAft>
                <a:spcPts val="600"/>
              </a:spcAft>
              <a:buFont typeface="Wingdings" panose="05000000000000000000" pitchFamily="2" charset="2"/>
              <a:buChar char="q"/>
            </a:pPr>
            <a:r>
              <a:rPr lang="fr-FR" sz="2400" dirty="0">
                <a:latin typeface="Tahoma" panose="020B0604030504040204" pitchFamily="34" charset="0"/>
                <a:ea typeface="Tahoma" panose="020B0604030504040204" pitchFamily="34" charset="0"/>
                <a:cs typeface="Tahoma" panose="020B0604030504040204" pitchFamily="34" charset="0"/>
              </a:rPr>
              <a:t>Interface binaire d'application (ABI</a:t>
            </a:r>
            <a:r>
              <a:rPr lang="fr-FR" sz="2400" dirty="0" smtClean="0">
                <a:latin typeface="Tahoma" panose="020B0604030504040204" pitchFamily="34" charset="0"/>
                <a:ea typeface="Tahoma" panose="020B0604030504040204" pitchFamily="34" charset="0"/>
                <a:cs typeface="Tahoma" panose="020B0604030504040204" pitchFamily="34" charset="0"/>
              </a:rPr>
              <a:t>)</a:t>
            </a:r>
            <a:endParaRPr lang="fr-FR" sz="2400" dirty="0">
              <a:latin typeface="Tahoma" panose="020B0604030504040204" pitchFamily="34" charset="0"/>
              <a:ea typeface="Tahoma" panose="020B0604030504040204" pitchFamily="34" charset="0"/>
              <a:cs typeface="Tahoma" panose="020B0604030504040204" pitchFamily="34" charset="0"/>
            </a:endParaRPr>
          </a:p>
          <a:p>
            <a:pPr indent="-893763" algn="just" defTabSz="179388">
              <a:lnSpc>
                <a:spcPct val="200000"/>
              </a:lnSpc>
              <a:spcAft>
                <a:spcPts val="600"/>
              </a:spcAft>
              <a:buFont typeface="Wingdings" panose="05000000000000000000" pitchFamily="2" charset="2"/>
              <a:buChar char="q"/>
            </a:pPr>
            <a:r>
              <a:rPr lang="fr-FR" sz="2400" dirty="0">
                <a:latin typeface="Tahoma" panose="020B0604030504040204" pitchFamily="34" charset="0"/>
                <a:ea typeface="Tahoma" panose="020B0604030504040204" pitchFamily="34" charset="0"/>
                <a:cs typeface="Tahoma" panose="020B0604030504040204" pitchFamily="34" charset="0"/>
              </a:rPr>
              <a:t>Interface de programmation d'applications (API)</a:t>
            </a:r>
          </a:p>
        </p:txBody>
      </p:sp>
    </p:spTree>
    <p:extLst>
      <p:ext uri="{BB962C8B-B14F-4D97-AF65-F5344CB8AC3E}">
        <p14:creationId xmlns:p14="http://schemas.microsoft.com/office/powerpoint/2010/main" val="2125168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4F92BC-2A7E-406A-9A53-C55459101701}"/>
              </a:ext>
            </a:extLst>
          </p:cNvPr>
          <p:cNvSpPr>
            <a:spLocks noGrp="1"/>
          </p:cNvSpPr>
          <p:nvPr>
            <p:ph type="title"/>
          </p:nvPr>
        </p:nvSpPr>
        <p:spPr>
          <a:xfrm>
            <a:off x="1295401" y="441527"/>
            <a:ext cx="9601196" cy="634633"/>
          </a:xfrm>
        </p:spPr>
        <p:txBody>
          <a:bodyPr rtlCol="0"/>
          <a:lstStyle/>
          <a:p>
            <a:r>
              <a:rPr lang="fr-FR" sz="2400" dirty="0" smtClean="0"/>
              <a:t>Introduction aux systèmes d'exploitation</a:t>
            </a:r>
            <a:endParaRPr lang="fr-FR" sz="2400" dirty="0"/>
          </a:p>
        </p:txBody>
      </p:sp>
      <p:cxnSp>
        <p:nvCxnSpPr>
          <p:cNvPr id="7" name="Connecteur droit 6">
            <a:extLst>
              <a:ext uri="{FF2B5EF4-FFF2-40B4-BE49-F238E27FC236}">
                <a16:creationId xmlns:a16="http://schemas.microsoft.com/office/drawing/2014/main" id="{5214193A-4C4E-43E6-826E-EEDD4A4F345B}"/>
              </a:ext>
            </a:extLst>
          </p:cNvPr>
          <p:cNvCxnSpPr/>
          <p:nvPr/>
        </p:nvCxnSpPr>
        <p:spPr>
          <a:xfrm>
            <a:off x="914400" y="1062908"/>
            <a:ext cx="1032662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9CA3575-BCAF-4FD9-B43A-9A871186D92C}"/>
              </a:ext>
            </a:extLst>
          </p:cNvPr>
          <p:cNvSpPr/>
          <p:nvPr/>
        </p:nvSpPr>
        <p:spPr>
          <a:xfrm>
            <a:off x="1444487" y="2226365"/>
            <a:ext cx="9316278" cy="2756444"/>
          </a:xfrm>
          <a:prstGeom prst="rect">
            <a:avLst/>
          </a:prstGeom>
          <a:solidFill>
            <a:srgbClr val="F9F9F9"/>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numéro de diapositive 4">
            <a:extLst>
              <a:ext uri="{FF2B5EF4-FFF2-40B4-BE49-F238E27FC236}">
                <a16:creationId xmlns:a16="http://schemas.microsoft.com/office/drawing/2014/main" id="{664B1C32-5020-49D2-B38B-0401169CC535}"/>
              </a:ext>
            </a:extLst>
          </p:cNvPr>
          <p:cNvSpPr>
            <a:spLocks noGrp="1"/>
          </p:cNvSpPr>
          <p:nvPr>
            <p:ph type="sldNum" sz="quarter" idx="12"/>
          </p:nvPr>
        </p:nvSpPr>
        <p:spPr/>
        <p:txBody>
          <a:bodyPr/>
          <a:lstStyle/>
          <a:p>
            <a:pPr rtl="0"/>
            <a:fld id="{330EA680-D336-4FF7-8B7A-9848BB0A1C32}" type="slidenum">
              <a:rPr lang="fr-FR" noProof="0" smtClean="0"/>
              <a:t>7</a:t>
            </a:fld>
            <a:endParaRPr lang="fr-FR" noProof="0"/>
          </a:p>
        </p:txBody>
      </p:sp>
      <p:sp>
        <p:nvSpPr>
          <p:cNvPr id="15" name="Rectangle 14">
            <a:extLst>
              <a:ext uri="{FF2B5EF4-FFF2-40B4-BE49-F238E27FC236}">
                <a16:creationId xmlns:a16="http://schemas.microsoft.com/office/drawing/2014/main" id="{CCE217D2-9BC9-42B6-AF13-6CCE86121961}"/>
              </a:ext>
            </a:extLst>
          </p:cNvPr>
          <p:cNvSpPr/>
          <p:nvPr/>
        </p:nvSpPr>
        <p:spPr>
          <a:xfrm>
            <a:off x="5181109" y="1144488"/>
            <a:ext cx="1761829" cy="369332"/>
          </a:xfrm>
          <a:prstGeom prst="rect">
            <a:avLst/>
          </a:prstGeom>
        </p:spPr>
        <p:txBody>
          <a:bodyPr wrap="none">
            <a:spAutoFit/>
          </a:bodyPr>
          <a:lstStyle/>
          <a:p>
            <a:r>
              <a:rPr lang="fr-FR" b="1" dirty="0" smtClean="0">
                <a:solidFill>
                  <a:srgbClr val="FF0000"/>
                </a:solidFill>
                <a:latin typeface="Cambria" panose="02040503050406030204" pitchFamily="18" charset="0"/>
                <a:ea typeface="Cambria" panose="02040503050406030204" pitchFamily="18" charset="0"/>
              </a:rPr>
              <a:t>Le rôle d’un OS</a:t>
            </a:r>
            <a:endParaRPr lang="en-US" b="1" dirty="0">
              <a:solidFill>
                <a:srgbClr val="FF0000"/>
              </a:solidFill>
              <a:latin typeface="Cambria" panose="02040503050406030204" pitchFamily="18" charset="0"/>
              <a:ea typeface="Cambria" panose="02040503050406030204" pitchFamily="18" charset="0"/>
            </a:endParaRPr>
          </a:p>
        </p:txBody>
      </p:sp>
      <p:sp>
        <p:nvSpPr>
          <p:cNvPr id="9" name="Rectangle 5">
            <a:extLst>
              <a:ext uri="{FF2B5EF4-FFF2-40B4-BE49-F238E27FC236}">
                <a16:creationId xmlns:a16="http://schemas.microsoft.com/office/drawing/2014/main" id="{4A294178-1EF1-4B81-8C80-CC303CA34C76}"/>
              </a:ext>
            </a:extLst>
          </p:cNvPr>
          <p:cNvSpPr>
            <a:spLocks noChangeArrowheads="1"/>
          </p:cNvSpPr>
          <p:nvPr/>
        </p:nvSpPr>
        <p:spPr bwMode="auto">
          <a:xfrm>
            <a:off x="1047408" y="1788705"/>
            <a:ext cx="10029232" cy="30315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just" defTabSz="179388">
              <a:lnSpc>
                <a:spcPct val="200000"/>
              </a:lnSpc>
              <a:spcAft>
                <a:spcPts val="600"/>
              </a:spcAft>
            </a:pPr>
            <a:r>
              <a:rPr lang="fr-FR" sz="2400" dirty="0">
                <a:latin typeface="Tahoma" panose="020B0604030504040204" pitchFamily="34" charset="0"/>
                <a:ea typeface="Tahoma" panose="020B0604030504040204" pitchFamily="34" charset="0"/>
                <a:cs typeface="Tahoma" panose="020B0604030504040204" pitchFamily="34" charset="0"/>
              </a:rPr>
              <a:t>Un ordinateur est un ensemble de ressources permettant le déplacement, le stockage et le traitement de données.</a:t>
            </a:r>
          </a:p>
          <a:p>
            <a:pPr algn="just" defTabSz="179388">
              <a:lnSpc>
                <a:spcPct val="200000"/>
              </a:lnSpc>
              <a:spcAft>
                <a:spcPts val="600"/>
              </a:spcAft>
            </a:pPr>
            <a:r>
              <a:rPr lang="fr-FR" sz="2400" u="sng" dirty="0" smtClean="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r>
              <a:rPr lang="fr-FR" sz="2400" u="sng" dirty="0" smtClean="0">
                <a:latin typeface="Tahoma" panose="020B0604030504040204" pitchFamily="34" charset="0"/>
                <a:ea typeface="Tahoma" panose="020B0604030504040204" pitchFamily="34" charset="0"/>
                <a:cs typeface="Tahoma" panose="020B0604030504040204" pitchFamily="34" charset="0"/>
              </a:rPr>
              <a:t>Le </a:t>
            </a:r>
            <a:r>
              <a:rPr lang="fr-FR" sz="2400" u="sng" dirty="0">
                <a:latin typeface="Tahoma" panose="020B0604030504040204" pitchFamily="34" charset="0"/>
                <a:ea typeface="Tahoma" panose="020B0604030504040204" pitchFamily="34" charset="0"/>
                <a:cs typeface="Tahoma" panose="020B0604030504040204" pitchFamily="34" charset="0"/>
              </a:rPr>
              <a:t>système d'exploitation est responsable de la gestion de ces </a:t>
            </a:r>
            <a:r>
              <a:rPr lang="fr-FR" sz="2400" u="sng" dirty="0" smtClean="0">
                <a:latin typeface="Tahoma" panose="020B0604030504040204" pitchFamily="34" charset="0"/>
                <a:ea typeface="Tahoma" panose="020B0604030504040204" pitchFamily="34" charset="0"/>
                <a:cs typeface="Tahoma" panose="020B0604030504040204" pitchFamily="34" charset="0"/>
              </a:rPr>
              <a:t>ressources.</a:t>
            </a:r>
            <a:endParaRPr lang="fr-FR" sz="2400" u="sng"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12915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4F92BC-2A7E-406A-9A53-C55459101701}"/>
              </a:ext>
            </a:extLst>
          </p:cNvPr>
          <p:cNvSpPr>
            <a:spLocks noGrp="1"/>
          </p:cNvSpPr>
          <p:nvPr>
            <p:ph type="title"/>
          </p:nvPr>
        </p:nvSpPr>
        <p:spPr>
          <a:xfrm>
            <a:off x="1295401" y="441527"/>
            <a:ext cx="9601196" cy="634633"/>
          </a:xfrm>
        </p:spPr>
        <p:txBody>
          <a:bodyPr rtlCol="0"/>
          <a:lstStyle/>
          <a:p>
            <a:r>
              <a:rPr lang="fr-FR" sz="2400" dirty="0" smtClean="0"/>
              <a:t>Introduction aux systèmes d'exploitation</a:t>
            </a:r>
            <a:endParaRPr lang="fr-FR" sz="2400" dirty="0"/>
          </a:p>
        </p:txBody>
      </p:sp>
      <p:cxnSp>
        <p:nvCxnSpPr>
          <p:cNvPr id="7" name="Connecteur droit 6">
            <a:extLst>
              <a:ext uri="{FF2B5EF4-FFF2-40B4-BE49-F238E27FC236}">
                <a16:creationId xmlns:a16="http://schemas.microsoft.com/office/drawing/2014/main" id="{5214193A-4C4E-43E6-826E-EEDD4A4F345B}"/>
              </a:ext>
            </a:extLst>
          </p:cNvPr>
          <p:cNvCxnSpPr/>
          <p:nvPr/>
        </p:nvCxnSpPr>
        <p:spPr>
          <a:xfrm>
            <a:off x="914400" y="1062908"/>
            <a:ext cx="1032662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9CA3575-BCAF-4FD9-B43A-9A871186D92C}"/>
              </a:ext>
            </a:extLst>
          </p:cNvPr>
          <p:cNvSpPr/>
          <p:nvPr/>
        </p:nvSpPr>
        <p:spPr>
          <a:xfrm>
            <a:off x="1444487" y="2226365"/>
            <a:ext cx="9316278" cy="2756444"/>
          </a:xfrm>
          <a:prstGeom prst="rect">
            <a:avLst/>
          </a:prstGeom>
          <a:solidFill>
            <a:srgbClr val="F9F9F9"/>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numéro de diapositive 4">
            <a:extLst>
              <a:ext uri="{FF2B5EF4-FFF2-40B4-BE49-F238E27FC236}">
                <a16:creationId xmlns:a16="http://schemas.microsoft.com/office/drawing/2014/main" id="{664B1C32-5020-49D2-B38B-0401169CC535}"/>
              </a:ext>
            </a:extLst>
          </p:cNvPr>
          <p:cNvSpPr>
            <a:spLocks noGrp="1"/>
          </p:cNvSpPr>
          <p:nvPr>
            <p:ph type="sldNum" sz="quarter" idx="12"/>
          </p:nvPr>
        </p:nvSpPr>
        <p:spPr/>
        <p:txBody>
          <a:bodyPr/>
          <a:lstStyle/>
          <a:p>
            <a:pPr rtl="0"/>
            <a:fld id="{330EA680-D336-4FF7-8B7A-9848BB0A1C32}" type="slidenum">
              <a:rPr lang="fr-FR" noProof="0" smtClean="0"/>
              <a:t>8</a:t>
            </a:fld>
            <a:endParaRPr lang="fr-FR" noProof="0"/>
          </a:p>
        </p:txBody>
      </p:sp>
      <p:sp>
        <p:nvSpPr>
          <p:cNvPr id="15" name="Rectangle 14">
            <a:extLst>
              <a:ext uri="{FF2B5EF4-FFF2-40B4-BE49-F238E27FC236}">
                <a16:creationId xmlns:a16="http://schemas.microsoft.com/office/drawing/2014/main" id="{CCE217D2-9BC9-42B6-AF13-6CCE86121961}"/>
              </a:ext>
            </a:extLst>
          </p:cNvPr>
          <p:cNvSpPr/>
          <p:nvPr/>
        </p:nvSpPr>
        <p:spPr>
          <a:xfrm>
            <a:off x="3496289" y="1144488"/>
            <a:ext cx="5131469" cy="369332"/>
          </a:xfrm>
          <a:prstGeom prst="rect">
            <a:avLst/>
          </a:prstGeom>
        </p:spPr>
        <p:txBody>
          <a:bodyPr wrap="none">
            <a:spAutoFit/>
          </a:bodyPr>
          <a:lstStyle/>
          <a:p>
            <a:r>
              <a:rPr lang="fr-FR" b="1" dirty="0" smtClean="0">
                <a:solidFill>
                  <a:srgbClr val="FF0000"/>
                </a:solidFill>
                <a:latin typeface="Cambria" panose="02040503050406030204" pitchFamily="18" charset="0"/>
                <a:ea typeface="Cambria" panose="02040503050406030204" pitchFamily="18" charset="0"/>
              </a:rPr>
              <a:t>Fonctionnement d’un OS (1/2): Comme logiciel</a:t>
            </a:r>
            <a:endParaRPr lang="en-US" b="1" dirty="0">
              <a:solidFill>
                <a:srgbClr val="FF0000"/>
              </a:solidFill>
              <a:latin typeface="Cambria" panose="02040503050406030204" pitchFamily="18" charset="0"/>
              <a:ea typeface="Cambria" panose="02040503050406030204" pitchFamily="18" charset="0"/>
            </a:endParaRPr>
          </a:p>
        </p:txBody>
      </p:sp>
      <p:sp>
        <p:nvSpPr>
          <p:cNvPr id="9" name="Rectangle 5">
            <a:extLst>
              <a:ext uri="{FF2B5EF4-FFF2-40B4-BE49-F238E27FC236}">
                <a16:creationId xmlns:a16="http://schemas.microsoft.com/office/drawing/2014/main" id="{4A294178-1EF1-4B81-8C80-CC303CA34C76}"/>
              </a:ext>
            </a:extLst>
          </p:cNvPr>
          <p:cNvSpPr>
            <a:spLocks noChangeArrowheads="1"/>
          </p:cNvSpPr>
          <p:nvPr/>
        </p:nvSpPr>
        <p:spPr bwMode="auto">
          <a:xfrm>
            <a:off x="1047408" y="1788705"/>
            <a:ext cx="10029232" cy="45858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342900" indent="-342900" algn="just" defTabSz="179388">
              <a:lnSpc>
                <a:spcPct val="200000"/>
              </a:lnSpc>
              <a:spcAft>
                <a:spcPts val="600"/>
              </a:spcAft>
              <a:buFont typeface="Wingdings" panose="05000000000000000000" pitchFamily="2" charset="2"/>
              <a:buChar char="q"/>
            </a:pPr>
            <a:r>
              <a:rPr lang="fr-FR" sz="2400" dirty="0" smtClean="0">
                <a:latin typeface="Tahoma" panose="020B0604030504040204" pitchFamily="34" charset="0"/>
                <a:ea typeface="Tahoma" panose="020B0604030504040204" pitchFamily="34" charset="0"/>
                <a:cs typeface="Tahoma" panose="020B0604030504040204" pitchFamily="34" charset="0"/>
              </a:rPr>
              <a:t>Un OS fonctionne </a:t>
            </a:r>
            <a:r>
              <a:rPr lang="fr-FR" sz="2400" dirty="0">
                <a:latin typeface="Tahoma" panose="020B0604030504040204" pitchFamily="34" charset="0"/>
                <a:ea typeface="Tahoma" panose="020B0604030504040204" pitchFamily="34" charset="0"/>
                <a:cs typeface="Tahoma" panose="020B0604030504040204" pitchFamily="34" charset="0"/>
              </a:rPr>
              <a:t>de la même manière qu'un logiciel informatique </a:t>
            </a:r>
            <a:r>
              <a:rPr lang="fr-FR" sz="2400" dirty="0" smtClean="0">
                <a:latin typeface="Tahoma" panose="020B0604030504040204" pitchFamily="34" charset="0"/>
                <a:ea typeface="Tahoma" panose="020B0604030504040204" pitchFamily="34" charset="0"/>
                <a:cs typeface="Tahoma" panose="020B0604030504040204" pitchFamily="34" charset="0"/>
              </a:rPr>
              <a:t>ordinaire.</a:t>
            </a:r>
            <a:endParaRPr lang="fr-FR" sz="2400" dirty="0">
              <a:latin typeface="Tahoma" panose="020B0604030504040204" pitchFamily="34" charset="0"/>
              <a:ea typeface="Tahoma" panose="020B0604030504040204" pitchFamily="34" charset="0"/>
              <a:cs typeface="Tahoma" panose="020B0604030504040204" pitchFamily="34" charset="0"/>
            </a:endParaRPr>
          </a:p>
          <a:p>
            <a:pPr marL="342900" indent="-342900" algn="just" defTabSz="179388">
              <a:lnSpc>
                <a:spcPct val="200000"/>
              </a:lnSpc>
              <a:spcAft>
                <a:spcPts val="600"/>
              </a:spcAft>
              <a:buFont typeface="Wingdings" panose="05000000000000000000" pitchFamily="2" charset="2"/>
              <a:buChar char="q"/>
            </a:pPr>
            <a:r>
              <a:rPr lang="fr-FR" sz="2400" dirty="0" smtClean="0">
                <a:latin typeface="Tahoma" panose="020B0604030504040204" pitchFamily="34" charset="0"/>
                <a:ea typeface="Tahoma" panose="020B0604030504040204" pitchFamily="34" charset="0"/>
                <a:cs typeface="Tahoma" panose="020B0604030504040204" pitchFamily="34" charset="0"/>
              </a:rPr>
              <a:t>C’est un programme</a:t>
            </a:r>
            <a:r>
              <a:rPr lang="fr-FR" sz="2400" dirty="0">
                <a:latin typeface="Tahoma" panose="020B0604030504040204" pitchFamily="34" charset="0"/>
                <a:ea typeface="Tahoma" panose="020B0604030504040204" pitchFamily="34" charset="0"/>
                <a:cs typeface="Tahoma" panose="020B0604030504040204" pitchFamily="34" charset="0"/>
              </a:rPr>
              <a:t>, ou suite de programmes, exécuté par le processeur.</a:t>
            </a:r>
          </a:p>
          <a:p>
            <a:pPr marL="342900" indent="-342900" algn="just" defTabSz="179388">
              <a:lnSpc>
                <a:spcPct val="200000"/>
              </a:lnSpc>
              <a:spcAft>
                <a:spcPts val="600"/>
              </a:spcAft>
              <a:buFont typeface="Wingdings" panose="05000000000000000000" pitchFamily="2" charset="2"/>
              <a:buChar char="q"/>
            </a:pPr>
            <a:r>
              <a:rPr lang="fr-FR" sz="2400" dirty="0" smtClean="0">
                <a:latin typeface="Tahoma" panose="020B0604030504040204" pitchFamily="34" charset="0"/>
                <a:ea typeface="Tahoma" panose="020B0604030504040204" pitchFamily="34" charset="0"/>
                <a:cs typeface="Tahoma" panose="020B0604030504040204" pitchFamily="34" charset="0"/>
              </a:rPr>
              <a:t>Il renonce </a:t>
            </a:r>
            <a:r>
              <a:rPr lang="fr-FR" sz="2400" dirty="0">
                <a:latin typeface="Tahoma" panose="020B0604030504040204" pitchFamily="34" charset="0"/>
                <a:ea typeface="Tahoma" panose="020B0604030504040204" pitchFamily="34" charset="0"/>
                <a:cs typeface="Tahoma" panose="020B0604030504040204" pitchFamily="34" charset="0"/>
              </a:rPr>
              <a:t>fréquemment au contrôle et doit dépendre du processeur pour pouvoir le </a:t>
            </a:r>
            <a:r>
              <a:rPr lang="fr-FR" sz="2400" dirty="0" smtClean="0">
                <a:latin typeface="Tahoma" panose="020B0604030504040204" pitchFamily="34" charset="0"/>
                <a:ea typeface="Tahoma" panose="020B0604030504040204" pitchFamily="34" charset="0"/>
                <a:cs typeface="Tahoma" panose="020B0604030504040204" pitchFamily="34" charset="0"/>
              </a:rPr>
              <a:t>récupérer.</a:t>
            </a:r>
            <a:endParaRPr lang="fr-FR" sz="2400" u="sng"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07717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4F92BC-2A7E-406A-9A53-C55459101701}"/>
              </a:ext>
            </a:extLst>
          </p:cNvPr>
          <p:cNvSpPr>
            <a:spLocks noGrp="1"/>
          </p:cNvSpPr>
          <p:nvPr>
            <p:ph type="title"/>
          </p:nvPr>
        </p:nvSpPr>
        <p:spPr>
          <a:xfrm>
            <a:off x="1295401" y="441527"/>
            <a:ext cx="9601196" cy="634633"/>
          </a:xfrm>
        </p:spPr>
        <p:txBody>
          <a:bodyPr rtlCol="0"/>
          <a:lstStyle/>
          <a:p>
            <a:r>
              <a:rPr lang="fr-FR" sz="2400" dirty="0" smtClean="0"/>
              <a:t>Introduction aux systèmes d'exploitation</a:t>
            </a:r>
            <a:endParaRPr lang="fr-FR" sz="2400" dirty="0"/>
          </a:p>
        </p:txBody>
      </p:sp>
      <p:cxnSp>
        <p:nvCxnSpPr>
          <p:cNvPr id="7" name="Connecteur droit 6">
            <a:extLst>
              <a:ext uri="{FF2B5EF4-FFF2-40B4-BE49-F238E27FC236}">
                <a16:creationId xmlns:a16="http://schemas.microsoft.com/office/drawing/2014/main" id="{5214193A-4C4E-43E6-826E-EEDD4A4F345B}"/>
              </a:ext>
            </a:extLst>
          </p:cNvPr>
          <p:cNvCxnSpPr/>
          <p:nvPr/>
        </p:nvCxnSpPr>
        <p:spPr>
          <a:xfrm>
            <a:off x="914400" y="1062908"/>
            <a:ext cx="1032662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9CA3575-BCAF-4FD9-B43A-9A871186D92C}"/>
              </a:ext>
            </a:extLst>
          </p:cNvPr>
          <p:cNvSpPr/>
          <p:nvPr/>
        </p:nvSpPr>
        <p:spPr>
          <a:xfrm>
            <a:off x="1444487" y="2226365"/>
            <a:ext cx="9316278" cy="2756444"/>
          </a:xfrm>
          <a:prstGeom prst="rect">
            <a:avLst/>
          </a:prstGeom>
          <a:solidFill>
            <a:srgbClr val="F9F9F9"/>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numéro de diapositive 4">
            <a:extLst>
              <a:ext uri="{FF2B5EF4-FFF2-40B4-BE49-F238E27FC236}">
                <a16:creationId xmlns:a16="http://schemas.microsoft.com/office/drawing/2014/main" id="{664B1C32-5020-49D2-B38B-0401169CC535}"/>
              </a:ext>
            </a:extLst>
          </p:cNvPr>
          <p:cNvSpPr>
            <a:spLocks noGrp="1"/>
          </p:cNvSpPr>
          <p:nvPr>
            <p:ph type="sldNum" sz="quarter" idx="12"/>
          </p:nvPr>
        </p:nvSpPr>
        <p:spPr/>
        <p:txBody>
          <a:bodyPr/>
          <a:lstStyle/>
          <a:p>
            <a:pPr rtl="0"/>
            <a:fld id="{330EA680-D336-4FF7-8B7A-9848BB0A1C32}" type="slidenum">
              <a:rPr lang="fr-FR" noProof="0" smtClean="0"/>
              <a:t>9</a:t>
            </a:fld>
            <a:endParaRPr lang="fr-FR" noProof="0"/>
          </a:p>
        </p:txBody>
      </p:sp>
      <p:sp>
        <p:nvSpPr>
          <p:cNvPr id="13" name="Rectangle 12">
            <a:extLst>
              <a:ext uri="{FF2B5EF4-FFF2-40B4-BE49-F238E27FC236}">
                <a16:creationId xmlns:a16="http://schemas.microsoft.com/office/drawing/2014/main" id="{CCE217D2-9BC9-42B6-AF13-6CCE86121961}"/>
              </a:ext>
            </a:extLst>
          </p:cNvPr>
          <p:cNvSpPr/>
          <p:nvPr/>
        </p:nvSpPr>
        <p:spPr>
          <a:xfrm>
            <a:off x="3008252" y="5851720"/>
            <a:ext cx="6188745" cy="369332"/>
          </a:xfrm>
          <a:prstGeom prst="rect">
            <a:avLst/>
          </a:prstGeom>
        </p:spPr>
        <p:txBody>
          <a:bodyPr wrap="none">
            <a:spAutoFit/>
          </a:bodyPr>
          <a:lstStyle/>
          <a:p>
            <a:r>
              <a:rPr lang="fr-FR" dirty="0" smtClean="0">
                <a:solidFill>
                  <a:schemeClr val="accent1">
                    <a:lumMod val="50000"/>
                  </a:schemeClr>
                </a:solidFill>
                <a:latin typeface="Cambria" panose="02040503050406030204" pitchFamily="18" charset="0"/>
                <a:ea typeface="Cambria" panose="02040503050406030204" pitchFamily="18" charset="0"/>
              </a:rPr>
              <a:t>Figure 1.2. Un OS </a:t>
            </a:r>
            <a:r>
              <a:rPr lang="fr-FR" dirty="0">
                <a:solidFill>
                  <a:schemeClr val="accent1">
                    <a:lumMod val="50000"/>
                  </a:schemeClr>
                </a:solidFill>
                <a:latin typeface="Cambria" panose="02040503050406030204" pitchFamily="18" charset="0"/>
                <a:ea typeface="Cambria" panose="02040503050406030204" pitchFamily="18" charset="0"/>
              </a:rPr>
              <a:t>comme étant un gestionnaire de ressources</a:t>
            </a:r>
            <a:endParaRPr lang="en-US" dirty="0">
              <a:solidFill>
                <a:schemeClr val="accent1">
                  <a:lumMod val="50000"/>
                </a:schemeClr>
              </a:solidFill>
              <a:latin typeface="Cambria" panose="02040503050406030204" pitchFamily="18" charset="0"/>
              <a:ea typeface="Cambria"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450770"/>
            <a:ext cx="10252953" cy="4442845"/>
          </a:xfrm>
          <a:prstGeom prst="rect">
            <a:avLst/>
          </a:prstGeom>
        </p:spPr>
      </p:pic>
      <p:sp>
        <p:nvSpPr>
          <p:cNvPr id="9" name="Rectangle 8">
            <a:extLst>
              <a:ext uri="{FF2B5EF4-FFF2-40B4-BE49-F238E27FC236}">
                <a16:creationId xmlns:a16="http://schemas.microsoft.com/office/drawing/2014/main" id="{CCE217D2-9BC9-42B6-AF13-6CCE86121961}"/>
              </a:ext>
            </a:extLst>
          </p:cNvPr>
          <p:cNvSpPr/>
          <p:nvPr/>
        </p:nvSpPr>
        <p:spPr>
          <a:xfrm>
            <a:off x="2500774" y="1068187"/>
            <a:ext cx="7203703" cy="369332"/>
          </a:xfrm>
          <a:prstGeom prst="rect">
            <a:avLst/>
          </a:prstGeom>
        </p:spPr>
        <p:txBody>
          <a:bodyPr wrap="none">
            <a:spAutoFit/>
          </a:bodyPr>
          <a:lstStyle/>
          <a:p>
            <a:r>
              <a:rPr lang="fr-FR" b="1" dirty="0" smtClean="0">
                <a:solidFill>
                  <a:srgbClr val="FF0000"/>
                </a:solidFill>
                <a:latin typeface="Cambria" panose="02040503050406030204" pitchFamily="18" charset="0"/>
                <a:ea typeface="Cambria" panose="02040503050406030204" pitchFamily="18" charset="0"/>
              </a:rPr>
              <a:t>Fonctionnement d’un OS (2/2</a:t>
            </a:r>
            <a:r>
              <a:rPr lang="fr-FR" b="1" dirty="0">
                <a:solidFill>
                  <a:srgbClr val="FF0000"/>
                </a:solidFill>
                <a:latin typeface="Cambria" panose="02040503050406030204" pitchFamily="18" charset="0"/>
                <a:ea typeface="Cambria" panose="02040503050406030204" pitchFamily="18" charset="0"/>
              </a:rPr>
              <a:t>): Comme gestionnaire de ressources</a:t>
            </a:r>
            <a:endParaRPr lang="en-US" b="1"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998412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Custom 162">
      <a:dk1>
        <a:sysClr val="windowText" lastClr="000000"/>
      </a:dk1>
      <a:lt1>
        <a:sysClr val="window" lastClr="FFFFFF"/>
      </a:lt1>
      <a:dk2>
        <a:srgbClr val="212121"/>
      </a:dk2>
      <a:lt2>
        <a:srgbClr val="DADADA"/>
      </a:lt2>
      <a:accent1>
        <a:srgbClr val="CBAF62"/>
      </a:accent1>
      <a:accent2>
        <a:srgbClr val="4096B0"/>
      </a:accent2>
      <a:accent3>
        <a:srgbClr val="803348"/>
      </a:accent3>
      <a:accent4>
        <a:srgbClr val="8E684C"/>
      </a:accent4>
      <a:accent5>
        <a:srgbClr val="AB946B"/>
      </a:accent5>
      <a:accent6>
        <a:srgbClr val="803348"/>
      </a:accent6>
      <a:hlink>
        <a:srgbClr val="86724D"/>
      </a:hlink>
      <a:folHlink>
        <a:srgbClr val="CBAF62"/>
      </a:folHlink>
    </a:clrScheme>
    <a:fontScheme name="Custom 169">
      <a:majorFont>
        <a:latin typeface="Rockwell"/>
        <a:ea typeface=""/>
        <a:cs typeface=""/>
      </a:majorFont>
      <a:minorFont>
        <a:latin typeface="Trebuchet MS"/>
        <a:ea typeface=""/>
        <a:cs typeface=""/>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ffice_30104405_TF66931312" id="{FCF59213-5FAF-49AF-B259-4C301F33849F}" vid="{5918624C-C3D8-4AF2-B9A6-B9CCD19A83B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4EDED3-7967-4EF0-BE85-F4606019A9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5B8FAC4-99E7-4CF2-AA4F-E5F48F87B542}">
  <ds:schemaRefs>
    <ds:schemaRef ds:uri="http://purl.org/dc/terms/"/>
    <ds:schemaRef ds:uri="http://schemas.openxmlformats.org/package/2006/metadata/core-properties"/>
    <ds:schemaRef ds:uri="http://schemas.microsoft.com/office/2006/metadata/properties"/>
    <ds:schemaRef ds:uri="http://www.w3.org/XML/1998/namespace"/>
    <ds:schemaRef ds:uri="6dc4bcd6-49db-4c07-9060-8acfc67cef9f"/>
    <ds:schemaRef ds:uri="http://purl.org/dc/dcmitype/"/>
    <ds:schemaRef ds:uri="http://purl.org/dc/elements/1.1/"/>
    <ds:schemaRef ds:uri="http://schemas.microsoft.com/sharepoint/v3"/>
    <ds:schemaRef ds:uri="http://schemas.microsoft.com/office/2006/documentManagement/types"/>
    <ds:schemaRef ds:uri="http://schemas.microsoft.com/office/infopath/2007/PartnerControls"/>
    <ds:schemaRef ds:uri="fb0879af-3eba-417a-a55a-ffe6dcd6ca77"/>
  </ds:schemaRefs>
</ds:datastoreItem>
</file>

<file path=customXml/itemProps3.xml><?xml version="1.0" encoding="utf-8"?>
<ds:datastoreItem xmlns:ds="http://schemas.openxmlformats.org/officeDocument/2006/customXml" ds:itemID="{C311D34D-75D2-4894-A4B9-B889F28CA1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Capsule temps numérique</Template>
  <TotalTime>0</TotalTime>
  <Words>5637</Words>
  <Application>Microsoft Office PowerPoint</Application>
  <PresentationFormat>Widescreen</PresentationFormat>
  <Paragraphs>328</Paragraphs>
  <Slides>29</Slides>
  <Notes>29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Algerian</vt:lpstr>
      <vt:lpstr>Arial</vt:lpstr>
      <vt:lpstr>Calibri</vt:lpstr>
      <vt:lpstr>Cambria</vt:lpstr>
      <vt:lpstr>Lucida Handwriting</vt:lpstr>
      <vt:lpstr>Rockwell</vt:lpstr>
      <vt:lpstr>Tahoma</vt:lpstr>
      <vt:lpstr>Times New Roman</vt:lpstr>
      <vt:lpstr>Trebuchet MS</vt:lpstr>
      <vt:lpstr>Wingdings</vt:lpstr>
      <vt:lpstr>Organique</vt:lpstr>
      <vt:lpstr>Elément de module  Systèmes d’exploitation embarqués</vt:lpstr>
      <vt:lpstr>Chapitre I:  Introduction aux systèmes d'exploitation</vt:lpstr>
      <vt:lpstr>Introduction aux systèmes d'exploitation</vt:lpstr>
      <vt:lpstr>Introduction aux systèmes d'exploitation</vt:lpstr>
      <vt:lpstr>Introduction aux systèmes d'exploitation</vt:lpstr>
      <vt:lpstr>Introduction aux systèmes d'exploitation</vt:lpstr>
      <vt:lpstr>Introduction aux systèmes d'exploitation</vt:lpstr>
      <vt:lpstr>Introduction aux systèmes d'exploitation</vt:lpstr>
      <vt:lpstr>Introduction aux systèmes d'exploitation</vt:lpstr>
      <vt:lpstr>Introduction aux systèmes d'exploitation</vt:lpstr>
      <vt:lpstr>Introduction aux systèmes d'exploitation</vt:lpstr>
      <vt:lpstr>Introduction aux systèmes d'exploitation</vt:lpstr>
      <vt:lpstr>Introduction aux systèmes d'exploitation</vt:lpstr>
      <vt:lpstr>Introduction aux systèmes d'exploitation</vt:lpstr>
      <vt:lpstr>Introduction aux systèmes d'exploitation</vt:lpstr>
      <vt:lpstr>Introduction aux systèmes d'exploitation</vt:lpstr>
      <vt:lpstr>Introduction aux systèmes d'exploitation</vt:lpstr>
      <vt:lpstr>Introduction aux systèmes d'exploitation</vt:lpstr>
      <vt:lpstr>Introduction aux systèmes d'exploitation</vt:lpstr>
      <vt:lpstr>Introduction aux systèmes d'exploitation</vt:lpstr>
      <vt:lpstr>Introduction aux systèmes d'exploitation</vt:lpstr>
      <vt:lpstr>PowerPoint Presentation</vt:lpstr>
      <vt:lpstr>Introduction aux systèmes d'exploitation</vt:lpstr>
      <vt:lpstr>Introduction aux systèmes d'exploitation</vt:lpstr>
      <vt:lpstr>Introduction aux systèmes d'exploitation</vt:lpstr>
      <vt:lpstr>Introduction aux systèmes d'exploitation</vt:lpstr>
      <vt:lpstr>Introduction aux systèmes d'exploitation</vt:lpstr>
      <vt:lpstr>Introduction aux systèmes d'exploitation</vt:lpstr>
      <vt:lpstr>Introduction aux systèmes d'exploitation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2020-03-19T12:45:02Z</dcterms:created>
  <dcterms:modified xsi:type="dcterms:W3CDTF">2021-11-02T10:17:57Z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