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88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583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8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85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02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07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6/2/2025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9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6/2/2025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93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6/2/2025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2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13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49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4.png"/><Relationship Id="rId7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Relationship Id="rId9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10F9127-FC4F-9F0D-E088-E051059EA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871758"/>
            <a:ext cx="5227171" cy="3871143"/>
          </a:xfrm>
        </p:spPr>
        <p:txBody>
          <a:bodyPr>
            <a:normAutofit/>
          </a:bodyPr>
          <a:lstStyle/>
          <a:p>
            <a:r>
              <a:rPr lang="pl-PL" sz="6600" b="1" dirty="0"/>
              <a:t>snake game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7090775-3A23-29F3-AA80-C85B9E1B7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688" y="4785543"/>
            <a:ext cx="4857857" cy="1005657"/>
          </a:xfrm>
        </p:spPr>
        <p:txBody>
          <a:bodyPr>
            <a:normAutofit/>
          </a:bodyPr>
          <a:lstStyle/>
          <a:p>
            <a:r>
              <a:rPr lang="pl-PL" dirty="0"/>
              <a:t>Filip Betlej</a:t>
            </a:r>
            <a:br>
              <a:rPr lang="pl-PL" dirty="0"/>
            </a:br>
            <a:r>
              <a:rPr lang="pl-PL" dirty="0"/>
              <a:t>student PJATK</a:t>
            </a:r>
          </a:p>
        </p:txBody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2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59ADC05-B3D8-7C10-8189-9C7AA5AF6C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056" r="2415"/>
          <a:stretch>
            <a:fillRect/>
          </a:stretch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  <p:pic>
        <p:nvPicPr>
          <p:cNvPr id="5" name="Picture 12" descr="Snake - Free animals icons">
            <a:extLst>
              <a:ext uri="{FF2B5EF4-FFF2-40B4-BE49-F238E27FC236}">
                <a16:creationId xmlns:a16="http://schemas.microsoft.com/office/drawing/2014/main" id="{54730332-BADE-2D00-A8A8-A37D49DAB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616" y="4108664"/>
            <a:ext cx="2296624" cy="229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41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CCAF344-ABF5-0490-DEC9-EF014B85A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5400" b="1" dirty="0"/>
              <a:t>Unikatowe funkcje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BB93904-D64D-AB02-D686-A8711CA97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Uruchomienie gry z flagą:</a:t>
            </a:r>
          </a:p>
          <a:p>
            <a:r>
              <a:rPr lang="pl-PL" dirty="0"/>
              <a:t>--</a:t>
            </a:r>
            <a:r>
              <a:rPr lang="pl-PL" dirty="0" err="1"/>
              <a:t>history</a:t>
            </a:r>
            <a:endParaRPr lang="pl-PL" dirty="0"/>
          </a:p>
          <a:p>
            <a:pPr lvl="1"/>
            <a:r>
              <a:rPr lang="pl-PL" dirty="0"/>
              <a:t>Wyświetla historię gry Snake</a:t>
            </a:r>
          </a:p>
          <a:p>
            <a:r>
              <a:rPr lang="pl-PL" dirty="0"/>
              <a:t>--</a:t>
            </a:r>
            <a:r>
              <a:rPr lang="pl-PL" dirty="0" err="1"/>
              <a:t>scores</a:t>
            </a:r>
            <a:endParaRPr lang="pl-PL" dirty="0"/>
          </a:p>
          <a:p>
            <a:pPr lvl="1"/>
            <a:r>
              <a:rPr lang="pl-PL" dirty="0"/>
              <a:t>Wyświetla ranking wszystkich graczy</a:t>
            </a:r>
          </a:p>
          <a:p>
            <a:r>
              <a:rPr lang="pl-PL" dirty="0"/>
              <a:t>--</a:t>
            </a:r>
            <a:r>
              <a:rPr lang="pl-PL" dirty="0" err="1"/>
              <a:t>scores</a:t>
            </a:r>
            <a:r>
              <a:rPr lang="pl-PL" dirty="0"/>
              <a:t> --map-</a:t>
            </a:r>
            <a:r>
              <a:rPr lang="pl-PL" dirty="0" err="1"/>
              <a:t>size</a:t>
            </a:r>
            <a:r>
              <a:rPr lang="pl-PL" dirty="0"/>
              <a:t> &lt;5-25&gt;</a:t>
            </a:r>
          </a:p>
          <a:p>
            <a:pPr lvl="1"/>
            <a:r>
              <a:rPr lang="pl-PL" dirty="0"/>
              <a:t>Filtruje ranking po rozmiarze mapy</a:t>
            </a:r>
          </a:p>
        </p:txBody>
      </p:sp>
      <p:pic>
        <p:nvPicPr>
          <p:cNvPr id="4" name="Picture 12" descr="Snake - Free animals icons">
            <a:extLst>
              <a:ext uri="{FF2B5EF4-FFF2-40B4-BE49-F238E27FC236}">
                <a16:creationId xmlns:a16="http://schemas.microsoft.com/office/drawing/2014/main" id="{7A00CC8F-4ECE-17CA-780E-34C4E7F09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155" y="4160139"/>
            <a:ext cx="2296624" cy="229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281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4851383-0575-78BE-983F-4C96E6E4C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5400" b="1" dirty="0"/>
              <a:t>Największe Wyzwania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383C416-C92C-6074-2845-689256B78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Rozdzielnie logiki gry i UI (by umożliwić wersję webową)</a:t>
            </a:r>
          </a:p>
          <a:p>
            <a:pPr lvl="1"/>
            <a:r>
              <a:rPr lang="pl-PL" dirty="0"/>
              <a:t>Wzorzec TDD i modularność kodu</a:t>
            </a:r>
          </a:p>
          <a:p>
            <a:r>
              <a:rPr lang="pl-PL" dirty="0"/>
              <a:t>Implementacja bazy danych wraz z wyświetlaniem wyników i map o różnych rozmiarach</a:t>
            </a:r>
          </a:p>
          <a:p>
            <a:pPr lvl="1"/>
            <a:r>
              <a:rPr lang="pl-PL" dirty="0"/>
              <a:t>Analiza dokumentacji </a:t>
            </a:r>
            <a:r>
              <a:rPr lang="pl-PL" dirty="0" err="1"/>
              <a:t>MongoDB</a:t>
            </a:r>
            <a:r>
              <a:rPr lang="pl-PL" dirty="0"/>
              <a:t>, korzystanie z poradników dostępnych w Internecie</a:t>
            </a:r>
          </a:p>
          <a:p>
            <a:r>
              <a:rPr lang="pl-PL" dirty="0"/>
              <a:t>Łączenie </a:t>
            </a:r>
            <a:r>
              <a:rPr lang="pl-PL" dirty="0" err="1"/>
              <a:t>backend’u</a:t>
            </a:r>
            <a:r>
              <a:rPr lang="pl-PL" dirty="0"/>
              <a:t> z </a:t>
            </a:r>
            <a:r>
              <a:rPr lang="pl-PL" dirty="0" err="1"/>
              <a:t>frontend’em</a:t>
            </a:r>
            <a:r>
              <a:rPr lang="pl-PL" dirty="0"/>
              <a:t> za pomocą API</a:t>
            </a:r>
          </a:p>
          <a:p>
            <a:pPr lvl="1"/>
            <a:r>
              <a:rPr lang="pl-PL" dirty="0"/>
              <a:t>Analiza dokumentacji </a:t>
            </a:r>
            <a:r>
              <a:rPr lang="pl-PL" dirty="0" err="1"/>
              <a:t>Django</a:t>
            </a:r>
            <a:r>
              <a:rPr lang="pl-PL" dirty="0"/>
              <a:t>, duża ilość debugowania</a:t>
            </a:r>
          </a:p>
        </p:txBody>
      </p:sp>
      <p:pic>
        <p:nvPicPr>
          <p:cNvPr id="4" name="Picture 12" descr="Snake - Free animals icons">
            <a:extLst>
              <a:ext uri="{FF2B5EF4-FFF2-40B4-BE49-F238E27FC236}">
                <a16:creationId xmlns:a16="http://schemas.microsoft.com/office/drawing/2014/main" id="{0C340D19-4C94-C323-4BB4-82CE601AB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8253" y="4091940"/>
            <a:ext cx="2296624" cy="229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16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941233-3F47-2CBB-CE67-706360928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5400" b="1" dirty="0"/>
              <a:t>Czego się nauczyłem?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4D7EAF0-C778-0076-9482-B2B05BE63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Korzystania z dokumentacji w przypadku napotkanych przeszkód</a:t>
            </a:r>
          </a:p>
          <a:p>
            <a:r>
              <a:rPr lang="pl-PL" dirty="0"/>
              <a:t>Wiedzę jak połączyć </a:t>
            </a:r>
            <a:r>
              <a:rPr lang="pl-PL" dirty="0" err="1"/>
              <a:t>backend</a:t>
            </a:r>
            <a:r>
              <a:rPr lang="pl-PL" dirty="0"/>
              <a:t> i </a:t>
            </a:r>
            <a:r>
              <a:rPr lang="pl-PL" dirty="0" err="1"/>
              <a:t>frontend</a:t>
            </a:r>
            <a:endParaRPr lang="pl-PL" dirty="0"/>
          </a:p>
          <a:p>
            <a:r>
              <a:rPr lang="pl-PL" dirty="0"/>
              <a:t>Wprowadzania metod </a:t>
            </a:r>
            <a:r>
              <a:rPr lang="pl-PL" dirty="0" err="1"/>
              <a:t>DevOps</a:t>
            </a:r>
            <a:r>
              <a:rPr lang="pl-PL" dirty="0"/>
              <a:t> do projektów</a:t>
            </a:r>
          </a:p>
          <a:p>
            <a:r>
              <a:rPr lang="pl-PL" dirty="0"/>
              <a:t>Działania baz non-SQL</a:t>
            </a:r>
          </a:p>
        </p:txBody>
      </p:sp>
      <p:pic>
        <p:nvPicPr>
          <p:cNvPr id="4" name="Picture 12" descr="Snake - Free animals icons">
            <a:extLst>
              <a:ext uri="{FF2B5EF4-FFF2-40B4-BE49-F238E27FC236}">
                <a16:creationId xmlns:a16="http://schemas.microsoft.com/office/drawing/2014/main" id="{561E07EF-D1D3-8A5F-76BA-3E515ECCA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533" y="4188714"/>
            <a:ext cx="2296624" cy="229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493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BD47975-9EB1-3E6F-C978-A2B4A5A4F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5400" b="1" dirty="0"/>
              <a:t>DEMO GRY</a:t>
            </a:r>
          </a:p>
        </p:txBody>
      </p:sp>
      <p:pic>
        <p:nvPicPr>
          <p:cNvPr id="4" name="Picture 12" descr="Snake - Free animals icons">
            <a:extLst>
              <a:ext uri="{FF2B5EF4-FFF2-40B4-BE49-F238E27FC236}">
                <a16:creationId xmlns:a16="http://schemas.microsoft.com/office/drawing/2014/main" id="{FCA9EF9E-24A8-94BB-D151-8EB3CBE93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546" y="2221992"/>
            <a:ext cx="4453798" cy="4453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617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062EC97-0F90-D67F-CD2F-23E8514C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5400" b="1" dirty="0"/>
              <a:t>Setup SCREEN</a:t>
            </a:r>
          </a:p>
        </p:txBody>
      </p:sp>
      <p:pic>
        <p:nvPicPr>
          <p:cNvPr id="5" name="Obraz 4" descr="Obraz zawierający tekst, zrzut ekranu, oprogramowanie, Oprogramowanie multimedialne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DAE985A9-3833-8F3B-F4A7-4E92F3242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" y="2221992"/>
            <a:ext cx="3023616" cy="3508130"/>
          </a:xfrm>
          <a:prstGeom prst="rect">
            <a:avLst/>
          </a:prstGeom>
        </p:spPr>
      </p:pic>
      <p:pic>
        <p:nvPicPr>
          <p:cNvPr id="7" name="Obraz 6" descr="Obraz zawierający tekst, zrzut ekranu, logo, Czcionka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B573ADB1-069A-1CC1-7102-A814D17F70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938" y="2459736"/>
            <a:ext cx="6377962" cy="3032642"/>
          </a:xfrm>
          <a:prstGeom prst="rect">
            <a:avLst/>
          </a:prstGeom>
        </p:spPr>
      </p:pic>
      <p:pic>
        <p:nvPicPr>
          <p:cNvPr id="8" name="Picture 12" descr="Snake - Free animals icons">
            <a:extLst>
              <a:ext uri="{FF2B5EF4-FFF2-40B4-BE49-F238E27FC236}">
                <a16:creationId xmlns:a16="http://schemas.microsoft.com/office/drawing/2014/main" id="{F225A367-8084-230E-7299-4E55CC572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626" y="4108664"/>
            <a:ext cx="2296624" cy="229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1291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85079C0-AF0F-DEFF-0209-D1EE1ED15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5400" b="1" dirty="0"/>
              <a:t>Rozgrywka</a:t>
            </a:r>
          </a:p>
        </p:txBody>
      </p:sp>
      <p:pic>
        <p:nvPicPr>
          <p:cNvPr id="5" name="Obraz 4" descr="Obraz zawierający zrzut ekranu, tekst, kwadrat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CE1896A0-8DAF-EAA7-15A8-C74F693F7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449" y="2221992"/>
            <a:ext cx="3053092" cy="3551682"/>
          </a:xfrm>
          <a:prstGeom prst="rect">
            <a:avLst/>
          </a:prstGeom>
        </p:spPr>
      </p:pic>
      <p:pic>
        <p:nvPicPr>
          <p:cNvPr id="7" name="Obraz 6" descr="Obraz zawierający zrzut ekranu, design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07038567-FA19-39A4-4473-F2D547FE4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413" y="2518410"/>
            <a:ext cx="6280138" cy="2958846"/>
          </a:xfrm>
          <a:prstGeom prst="rect">
            <a:avLst/>
          </a:prstGeom>
        </p:spPr>
      </p:pic>
      <p:pic>
        <p:nvPicPr>
          <p:cNvPr id="8" name="Picture 12" descr="Snake - Free animals icons">
            <a:extLst>
              <a:ext uri="{FF2B5EF4-FFF2-40B4-BE49-F238E27FC236}">
                <a16:creationId xmlns:a16="http://schemas.microsoft.com/office/drawing/2014/main" id="{45EEC950-294D-D673-53DE-DC88C4B1A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395" y="4117808"/>
            <a:ext cx="2296624" cy="229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618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EABB3EB-A841-A669-472A-28F944642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5400" b="1" dirty="0"/>
              <a:t>ENDING SCREEN</a:t>
            </a:r>
          </a:p>
        </p:txBody>
      </p:sp>
      <p:pic>
        <p:nvPicPr>
          <p:cNvPr id="5" name="Obraz 4" descr="Obraz zawierający tekst, zrzut ekranu, oprogramowanie, Czcionka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8B6B3458-A152-BF15-2D74-3EC3BD154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34" y="2221992"/>
            <a:ext cx="3078356" cy="3587276"/>
          </a:xfrm>
          <a:prstGeom prst="rect">
            <a:avLst/>
          </a:prstGeom>
        </p:spPr>
      </p:pic>
      <p:pic>
        <p:nvPicPr>
          <p:cNvPr id="7" name="Obraz 6" descr="Obraz zawierający zrzut ekranu, tekst, design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A5F710C5-456E-0B9D-B8AA-78C6F816A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046" y="2543446"/>
            <a:ext cx="6198156" cy="2944368"/>
          </a:xfrm>
          <a:prstGeom prst="rect">
            <a:avLst/>
          </a:prstGeom>
        </p:spPr>
      </p:pic>
      <p:pic>
        <p:nvPicPr>
          <p:cNvPr id="8" name="Picture 12" descr="Snake - Free animals icons">
            <a:extLst>
              <a:ext uri="{FF2B5EF4-FFF2-40B4-BE49-F238E27FC236}">
                <a16:creationId xmlns:a16="http://schemas.microsoft.com/office/drawing/2014/main" id="{E600AFE8-E84C-2F9B-24F3-6EF434617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720" y="4154384"/>
            <a:ext cx="2296624" cy="229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191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FBB827-017A-DBED-F96B-147BCC6A2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EFD8E096-E4C7-38B9-FCBD-9368B0FDD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1AEB277-A163-E512-EB33-A27DCF4B7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871758"/>
            <a:ext cx="5227171" cy="3871143"/>
          </a:xfrm>
        </p:spPr>
        <p:txBody>
          <a:bodyPr>
            <a:normAutofit/>
          </a:bodyPr>
          <a:lstStyle/>
          <a:p>
            <a:r>
              <a:rPr lang="pl-PL" sz="4000" b="1" dirty="0"/>
              <a:t>Dziękuję za uwagę!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5D5F3CE-3262-A2DC-4258-D0209CCA8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400" y="2304500"/>
            <a:ext cx="5392600" cy="1005657"/>
          </a:xfrm>
        </p:spPr>
        <p:txBody>
          <a:bodyPr>
            <a:normAutofit/>
          </a:bodyPr>
          <a:lstStyle/>
          <a:p>
            <a:r>
              <a:rPr lang="pl-PL" dirty="0"/>
              <a:t>Zapraszam do zadawania pytań</a:t>
            </a:r>
          </a:p>
        </p:txBody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F0993128-1BF1-5E19-9A6D-3A06B6AFB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2">
            <a:extLst>
              <a:ext uri="{FF2B5EF4-FFF2-40B4-BE49-F238E27FC236}">
                <a16:creationId xmlns:a16="http://schemas.microsoft.com/office/drawing/2014/main" id="{D77D6C1C-20A3-632E-DD32-B5D2A47A9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94A70A5-D570-460C-F022-569943295E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056" r="2415"/>
          <a:stretch>
            <a:fillRect/>
          </a:stretch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  <p:pic>
        <p:nvPicPr>
          <p:cNvPr id="5" name="Picture 12" descr="Snake - Free animals icons">
            <a:extLst>
              <a:ext uri="{FF2B5EF4-FFF2-40B4-BE49-F238E27FC236}">
                <a16:creationId xmlns:a16="http://schemas.microsoft.com/office/drawing/2014/main" id="{3DDBE835-C527-4850-3DCB-E29BA4AC8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616" y="4108664"/>
            <a:ext cx="2296624" cy="229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444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93ECAC-B202-60F6-D7BB-2AAD0AFF6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5400" b="1" dirty="0"/>
              <a:t>Problem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514D4CB-6684-70BD-8E43-8F87BA24F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dirty="0"/>
              <a:t>Chciałem stworzyć grę, która działa zarówno desktopowo jak i webowo, aby jednocześnie była łatwo rozwijalna i testowalna.</a:t>
            </a:r>
          </a:p>
        </p:txBody>
      </p:sp>
      <p:pic>
        <p:nvPicPr>
          <p:cNvPr id="4" name="Picture 12" descr="Snake - Free animals icons">
            <a:extLst>
              <a:ext uri="{FF2B5EF4-FFF2-40B4-BE49-F238E27FC236}">
                <a16:creationId xmlns:a16="http://schemas.microsoft.com/office/drawing/2014/main" id="{255B3B1C-115F-E0B3-2A1C-DA27D9260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741" y="4069842"/>
            <a:ext cx="2296624" cy="229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337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605D4A-F681-3685-5E52-F186FD3C9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5400" b="1" dirty="0"/>
              <a:t>Rozwiązanie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1C49549-8846-75B3-62B7-5284EC61A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dirty="0"/>
              <a:t>Zbudować </a:t>
            </a:r>
            <a:r>
              <a:rPr lang="pl-PL" sz="2800" dirty="0" err="1"/>
              <a:t>Snake’a</a:t>
            </a:r>
            <a:r>
              <a:rPr lang="pl-PL" sz="2800" dirty="0"/>
              <a:t> z modularnym kodem i nowoczesnymi praktykami, którego można łatwo rozwijać. Dodatkowo umożliwić użytkownikowi grę lokalnie jak i w wersji webowej.</a:t>
            </a:r>
          </a:p>
        </p:txBody>
      </p:sp>
      <p:pic>
        <p:nvPicPr>
          <p:cNvPr id="4" name="Picture 12" descr="Snake - Free animals icons">
            <a:extLst>
              <a:ext uri="{FF2B5EF4-FFF2-40B4-BE49-F238E27FC236}">
                <a16:creationId xmlns:a16="http://schemas.microsoft.com/office/drawing/2014/main" id="{F60DE60D-BC2B-7F96-BBE2-277B1C889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741" y="4069842"/>
            <a:ext cx="2296624" cy="229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253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A556842-9C8B-C236-DE5C-531C733CA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5400" b="1" dirty="0"/>
              <a:t>Dlaczego akurat mój produkt?</a:t>
            </a:r>
          </a:p>
        </p:txBody>
      </p:sp>
      <p:pic>
        <p:nvPicPr>
          <p:cNvPr id="1026" name="Picture 2" descr="Obrazy (&quot;No Internet Connection&quot;) — zdjęcia, wektory i wideo bez tantiem  (132) | Adobe Stock">
            <a:extLst>
              <a:ext uri="{FF2B5EF4-FFF2-40B4-BE49-F238E27FC236}">
                <a16:creationId xmlns:a16="http://schemas.microsoft.com/office/drawing/2014/main" id="{6C4DBA61-C57B-A268-D655-F68784A1D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904" y="2322576"/>
            <a:ext cx="169545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velopment Icon PNG Images, Vectors Free Download - Pngtree">
            <a:extLst>
              <a:ext uri="{FF2B5EF4-FFF2-40B4-BE49-F238E27FC236}">
                <a16:creationId xmlns:a16="http://schemas.microsoft.com/office/drawing/2014/main" id="{2AEC39C9-A1C7-A9C6-274A-ABC26C3A5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304" y="2450592"/>
            <a:ext cx="139065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ye - Free shapes and symbols icons">
            <a:extLst>
              <a:ext uri="{FF2B5EF4-FFF2-40B4-BE49-F238E27FC236}">
                <a16:creationId xmlns:a16="http://schemas.microsoft.com/office/drawing/2014/main" id="{EAC100AC-F49D-DE24-7DE5-91E07E695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267" y="2320290"/>
            <a:ext cx="161925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plementing CI/CD with Azure DevOps">
            <a:extLst>
              <a:ext uri="{FF2B5EF4-FFF2-40B4-BE49-F238E27FC236}">
                <a16:creationId xmlns:a16="http://schemas.microsoft.com/office/drawing/2014/main" id="{96AA0115-D3F2-D976-169C-B48F5B828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028" y="2474342"/>
            <a:ext cx="1924050" cy="1337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nake - Free animals icons">
            <a:extLst>
              <a:ext uri="{FF2B5EF4-FFF2-40B4-BE49-F238E27FC236}">
                <a16:creationId xmlns:a16="http://schemas.microsoft.com/office/drawing/2014/main" id="{C925AA26-96D6-CF20-A39F-205D249F8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741" y="4069842"/>
            <a:ext cx="2296624" cy="229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20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2728BFE-A691-BF58-36F5-0270EF09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5400" b="1" dirty="0"/>
              <a:t>Technologie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110CD23-B266-3E09-7ADA-CF2991CD6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7" y="2221992"/>
            <a:ext cx="360045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ygame Logos Page — pygame v2.6.0 documentation">
            <a:extLst>
              <a:ext uri="{FF2B5EF4-FFF2-40B4-BE49-F238E27FC236}">
                <a16:creationId xmlns:a16="http://schemas.microsoft.com/office/drawing/2014/main" id="{DAEB8A25-0CBE-CD62-6FF0-AE0031F05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398" y="1981796"/>
            <a:ext cx="2299738" cy="645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ow to get started with MongoDB in 10 minutes | by Navindu Jayatilake |  We've moved to freeCodeCamp.org/news | Medium">
            <a:extLst>
              <a:ext uri="{FF2B5EF4-FFF2-40B4-BE49-F238E27FC236}">
                <a16:creationId xmlns:a16="http://schemas.microsoft.com/office/drawing/2014/main" id="{4C21B561-DC13-E3BE-C84B-A0A7AB46F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909" y="4069842"/>
            <a:ext cx="203835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Snake - Free animals icons">
            <a:extLst>
              <a:ext uri="{FF2B5EF4-FFF2-40B4-BE49-F238E27FC236}">
                <a16:creationId xmlns:a16="http://schemas.microsoft.com/office/drawing/2014/main" id="{314211A2-F078-6335-C854-192FFCBF7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741" y="4069842"/>
            <a:ext cx="2296624" cy="229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D7DC0A7-4D7E-8A9C-EC63-838EBF7ED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732" y="2853864"/>
            <a:ext cx="16573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az 7" descr="Obraz zawierający logo, zrzut ekranu, Grafika, symbol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DED9BAE2-E342-E2AE-C539-A1988EF1EA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903" y="1981796"/>
            <a:ext cx="2925274" cy="2925274"/>
          </a:xfrm>
          <a:prstGeom prst="rect">
            <a:avLst/>
          </a:prstGeom>
        </p:spPr>
      </p:pic>
      <p:pic>
        <p:nvPicPr>
          <p:cNvPr id="2070" name="Picture 22" descr="githubactions&quot; Icon - Download for free – Iconduck">
            <a:extLst>
              <a:ext uri="{FF2B5EF4-FFF2-40B4-BE49-F238E27FC236}">
                <a16:creationId xmlns:a16="http://schemas.microsoft.com/office/drawing/2014/main" id="{E2A023B8-E130-4E28-27BD-06E3F3781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741" y="4530264"/>
            <a:ext cx="1557332" cy="1557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Python icon - Free download on Iconfinder">
            <a:extLst>
              <a:ext uri="{FF2B5EF4-FFF2-40B4-BE49-F238E27FC236}">
                <a16:creationId xmlns:a16="http://schemas.microsoft.com/office/drawing/2014/main" id="{6FFEEA5B-4228-5B09-BE25-B507009EC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383" y="1398265"/>
            <a:ext cx="1348364" cy="134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82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9DA3F5-76EC-21F2-4DCC-DA522959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5400" b="1" dirty="0"/>
              <a:t>technologie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2300027-C17F-A3CA-D0DC-D3D704EBD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Python</a:t>
            </a:r>
            <a:r>
              <a:rPr lang="pl-PL" dirty="0"/>
              <a:t> – </a:t>
            </a:r>
            <a:r>
              <a:rPr lang="pl-PL" dirty="0" err="1"/>
              <a:t>backend</a:t>
            </a:r>
            <a:endParaRPr lang="pl-PL" dirty="0"/>
          </a:p>
          <a:p>
            <a:r>
              <a:rPr lang="pl-PL" dirty="0" err="1"/>
              <a:t>Django</a:t>
            </a:r>
            <a:r>
              <a:rPr lang="pl-PL" dirty="0"/>
              <a:t> – API i połączenie </a:t>
            </a:r>
            <a:r>
              <a:rPr lang="pl-PL" dirty="0" err="1"/>
              <a:t>backend’u</a:t>
            </a:r>
            <a:r>
              <a:rPr lang="pl-PL" dirty="0"/>
              <a:t> z </a:t>
            </a:r>
            <a:r>
              <a:rPr lang="pl-PL" dirty="0" err="1"/>
              <a:t>frontend’em</a:t>
            </a:r>
            <a:endParaRPr lang="pl-PL" dirty="0"/>
          </a:p>
          <a:p>
            <a:r>
              <a:rPr lang="pl-PL" dirty="0"/>
              <a:t>HTML/CSS/JS – </a:t>
            </a:r>
            <a:r>
              <a:rPr lang="pl-PL" dirty="0" err="1"/>
              <a:t>frontend</a:t>
            </a:r>
            <a:endParaRPr lang="pl-PL" dirty="0"/>
          </a:p>
          <a:p>
            <a:r>
              <a:rPr lang="pl-PL" dirty="0" err="1"/>
              <a:t>pytest</a:t>
            </a:r>
            <a:r>
              <a:rPr lang="pl-PL" dirty="0"/>
              <a:t> – testy jednostkowe</a:t>
            </a:r>
          </a:p>
          <a:p>
            <a:r>
              <a:rPr lang="pl-PL" dirty="0" err="1"/>
              <a:t>MongoDB</a:t>
            </a:r>
            <a:r>
              <a:rPr lang="pl-PL" dirty="0"/>
              <a:t> – przechowywanie danych</a:t>
            </a:r>
          </a:p>
          <a:p>
            <a:r>
              <a:rPr lang="pl-PL" dirty="0"/>
              <a:t>GitHub </a:t>
            </a:r>
            <a:r>
              <a:rPr lang="pl-PL" dirty="0" err="1"/>
              <a:t>Actions</a:t>
            </a:r>
            <a:r>
              <a:rPr lang="pl-PL" dirty="0"/>
              <a:t> – CI/CD </a:t>
            </a:r>
            <a:r>
              <a:rPr lang="pl-PL" dirty="0" err="1"/>
              <a:t>pipeline</a:t>
            </a:r>
            <a:endParaRPr lang="pl-PL" dirty="0"/>
          </a:p>
          <a:p>
            <a:r>
              <a:rPr lang="pl-PL" dirty="0" err="1"/>
              <a:t>pygame</a:t>
            </a:r>
            <a:r>
              <a:rPr lang="pl-PL" dirty="0"/>
              <a:t> – UI wersji desktopowej</a:t>
            </a:r>
          </a:p>
          <a:p>
            <a:endParaRPr lang="pl-PL" dirty="0"/>
          </a:p>
        </p:txBody>
      </p:sp>
      <p:pic>
        <p:nvPicPr>
          <p:cNvPr id="6146" name="Picture 2" descr="Python icon - Free download on Iconfinder">
            <a:extLst>
              <a:ext uri="{FF2B5EF4-FFF2-40B4-BE49-F238E27FC236}">
                <a16:creationId xmlns:a16="http://schemas.microsoft.com/office/drawing/2014/main" id="{56409A33-8965-8669-7E16-C03714C9F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0954" y="2085975"/>
            <a:ext cx="526542" cy="52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Django Icons, Logos, Symbols – Free Download PNG, SVG">
            <a:extLst>
              <a:ext uri="{FF2B5EF4-FFF2-40B4-BE49-F238E27FC236}">
                <a16:creationId xmlns:a16="http://schemas.microsoft.com/office/drawing/2014/main" id="{189B89E5-91CD-FEC4-ECFA-9533A51B2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300" y="2282571"/>
            <a:ext cx="108585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raz 3" descr="Obraz zawierający logo, zrzut ekranu, Grafika, symbol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566E93B2-788B-0C08-6078-561810B567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0510" y="2673096"/>
            <a:ext cx="1287430" cy="1287430"/>
          </a:xfrm>
          <a:prstGeom prst="rect">
            <a:avLst/>
          </a:prstGeom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56611584-CAA8-D0EC-6887-0100D56E3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107" y="3520821"/>
            <a:ext cx="526542" cy="52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ow to get started with MongoDB in 10 minutes | by Navindu Jayatilake |  We've moved to freeCodeCamp.org/news | Medium">
            <a:extLst>
              <a:ext uri="{FF2B5EF4-FFF2-40B4-BE49-F238E27FC236}">
                <a16:creationId xmlns:a16="http://schemas.microsoft.com/office/drawing/2014/main" id="{2353A299-06E0-248C-C0D8-A052FFE16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107" y="4005348"/>
            <a:ext cx="466412" cy="46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2" descr="githubactions&quot; Icon - Download for free – Iconduck">
            <a:extLst>
              <a:ext uri="{FF2B5EF4-FFF2-40B4-BE49-F238E27FC236}">
                <a16:creationId xmlns:a16="http://schemas.microsoft.com/office/drawing/2014/main" id="{8DD98BCC-5626-342D-5B6B-8368CE14B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0954" y="4547647"/>
            <a:ext cx="510450" cy="51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Pygame Logos Page — pygame v2.6.0 documentation">
            <a:extLst>
              <a:ext uri="{FF2B5EF4-FFF2-40B4-BE49-F238E27FC236}">
                <a16:creationId xmlns:a16="http://schemas.microsoft.com/office/drawing/2014/main" id="{7F6FBAA4-77F7-5061-B3EB-CAB67FBE8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4438" y="5053739"/>
            <a:ext cx="1277880" cy="35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Snake - Free animals icons">
            <a:extLst>
              <a:ext uri="{FF2B5EF4-FFF2-40B4-BE49-F238E27FC236}">
                <a16:creationId xmlns:a16="http://schemas.microsoft.com/office/drawing/2014/main" id="{8D63868F-C35A-CBCE-18FB-6F8C81037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760" y="4107335"/>
            <a:ext cx="2296624" cy="229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76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C8244A-3107-9CD0-A3B1-CED97235A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5400" b="1" dirty="0"/>
              <a:t>Dlaczego Te Technologie?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C2FF4E4-B103-CCC5-38AF-3779A79B5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Dobra dokumentacja</a:t>
            </a:r>
          </a:p>
          <a:p>
            <a:r>
              <a:rPr lang="pl-PL" dirty="0"/>
              <a:t>Innowacyjność</a:t>
            </a:r>
          </a:p>
          <a:p>
            <a:r>
              <a:rPr lang="pl-PL" dirty="0"/>
              <a:t>Ciekawość</a:t>
            </a:r>
          </a:p>
          <a:p>
            <a:r>
              <a:rPr lang="pl-PL" dirty="0"/>
              <a:t>Prosta implementacja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35D31CF0-4464-F8EA-9471-A421FDFF8DC9}"/>
              </a:ext>
            </a:extLst>
          </p:cNvPr>
          <p:cNvSpPr txBox="1"/>
          <p:nvPr/>
        </p:nvSpPr>
        <p:spPr>
          <a:xfrm>
            <a:off x="3629025" y="3657600"/>
            <a:ext cx="246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FF0000"/>
                </a:solidFill>
                <a:latin typeface="Comic Sans MS" panose="030F0702030302020204" pitchFamily="66" charset="0"/>
              </a:rPr>
              <a:t>*nie dotyczy </a:t>
            </a:r>
            <a:r>
              <a:rPr lang="pl-PL" dirty="0" err="1">
                <a:solidFill>
                  <a:srgbClr val="FF0000"/>
                </a:solidFill>
                <a:latin typeface="Comic Sans MS" panose="030F0702030302020204" pitchFamily="66" charset="0"/>
              </a:rPr>
              <a:t>Django</a:t>
            </a:r>
            <a:r>
              <a:rPr lang="pl-PL" dirty="0">
                <a:solidFill>
                  <a:srgbClr val="FF0000"/>
                </a:solidFill>
                <a:latin typeface="Comic Sans MS" panose="030F0702030302020204" pitchFamily="66" charset="0"/>
              </a:rPr>
              <a:t>*</a:t>
            </a:r>
          </a:p>
        </p:txBody>
      </p:sp>
      <p:pic>
        <p:nvPicPr>
          <p:cNvPr id="5" name="Picture 12" descr="Snake - Free animals icons">
            <a:extLst>
              <a:ext uri="{FF2B5EF4-FFF2-40B4-BE49-F238E27FC236}">
                <a16:creationId xmlns:a16="http://schemas.microsoft.com/office/drawing/2014/main" id="{75883662-65A5-0E2C-1B20-DD5E6FB25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589" y="4091940"/>
            <a:ext cx="2296624" cy="229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89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C912A35-CB00-302B-E5C9-22E193736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5400" b="1" dirty="0"/>
              <a:t>Tryby uruchamiania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471010E-5089-F1A4-97A3-D142417B4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Lokalnie w </a:t>
            </a:r>
            <a:r>
              <a:rPr lang="pl-PL" dirty="0" err="1"/>
              <a:t>Pythonie</a:t>
            </a:r>
            <a:r>
              <a:rPr lang="pl-PL" dirty="0"/>
              <a:t> (aplikacja)</a:t>
            </a:r>
          </a:p>
          <a:p>
            <a:r>
              <a:rPr lang="pl-PL" dirty="0"/>
              <a:t>Przeglądarka – </a:t>
            </a:r>
            <a:r>
              <a:rPr lang="pl-PL" dirty="0" err="1"/>
              <a:t>frontend</a:t>
            </a:r>
            <a:r>
              <a:rPr lang="pl-PL" dirty="0"/>
              <a:t> + </a:t>
            </a:r>
            <a:r>
              <a:rPr lang="pl-PL" dirty="0" err="1"/>
              <a:t>Django</a:t>
            </a:r>
            <a:r>
              <a:rPr lang="pl-PL" dirty="0"/>
              <a:t> </a:t>
            </a:r>
            <a:r>
              <a:rPr lang="pl-PL" dirty="0" err="1"/>
              <a:t>backend</a:t>
            </a:r>
            <a:endParaRPr lang="pl-PL" dirty="0"/>
          </a:p>
        </p:txBody>
      </p:sp>
      <p:pic>
        <p:nvPicPr>
          <p:cNvPr id="4" name="Picture 12" descr="Snake - Free animals icons">
            <a:extLst>
              <a:ext uri="{FF2B5EF4-FFF2-40B4-BE49-F238E27FC236}">
                <a16:creationId xmlns:a16="http://schemas.microsoft.com/office/drawing/2014/main" id="{6A4900C1-5F4B-2F12-CD42-4EEBE6CDA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741" y="4069842"/>
            <a:ext cx="2296624" cy="229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919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653E40-CE31-A6CF-EFA0-617958B16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5400" b="1" dirty="0"/>
              <a:t>Funkcje gry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DB9A98D-F7F2-EE62-72D4-07CAE2FCF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Klasyczna mechanika </a:t>
            </a:r>
            <a:r>
              <a:rPr lang="pl-PL" dirty="0" err="1"/>
              <a:t>Snake’a</a:t>
            </a:r>
            <a:endParaRPr lang="pl-PL" dirty="0"/>
          </a:p>
          <a:p>
            <a:r>
              <a:rPr lang="pl-PL" dirty="0"/>
              <a:t>Ruch po kwadratowej planszy</a:t>
            </a:r>
          </a:p>
          <a:p>
            <a:r>
              <a:rPr lang="pl-PL" dirty="0"/>
              <a:t>Dynamiczne zwiększanie prędkości</a:t>
            </a:r>
          </a:p>
          <a:p>
            <a:r>
              <a:rPr lang="pl-PL" dirty="0"/>
              <a:t>Proste sterowanie (WSAD / strzałki)</a:t>
            </a:r>
          </a:p>
          <a:p>
            <a:r>
              <a:rPr lang="pl-PL" dirty="0"/>
              <a:t>Restart (R) i wyjście (Q)</a:t>
            </a:r>
          </a:p>
        </p:txBody>
      </p:sp>
      <p:pic>
        <p:nvPicPr>
          <p:cNvPr id="4" name="Picture 12" descr="Snake - Free animals icons">
            <a:extLst>
              <a:ext uri="{FF2B5EF4-FFF2-40B4-BE49-F238E27FC236}">
                <a16:creationId xmlns:a16="http://schemas.microsoft.com/office/drawing/2014/main" id="{4FC7396D-F0C9-E59B-D3C3-7E783AADB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325" y="4091940"/>
            <a:ext cx="2296624" cy="229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852939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123</TotalTime>
  <Words>281</Words>
  <Application>Microsoft Office PowerPoint</Application>
  <PresentationFormat>Panoramiczny</PresentationFormat>
  <Paragraphs>57</Paragraphs>
  <Slides>17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22" baseType="lpstr">
      <vt:lpstr>Arial</vt:lpstr>
      <vt:lpstr>Calisto MT</vt:lpstr>
      <vt:lpstr>Comic Sans MS</vt:lpstr>
      <vt:lpstr>Univers Condensed</vt:lpstr>
      <vt:lpstr>ChronicleVTI</vt:lpstr>
      <vt:lpstr>snake game</vt:lpstr>
      <vt:lpstr>Problem</vt:lpstr>
      <vt:lpstr>Rozwiązanie</vt:lpstr>
      <vt:lpstr>Dlaczego akurat mój produkt?</vt:lpstr>
      <vt:lpstr>Technologie</vt:lpstr>
      <vt:lpstr>technologie</vt:lpstr>
      <vt:lpstr>Dlaczego Te Technologie?</vt:lpstr>
      <vt:lpstr>Tryby uruchamiania</vt:lpstr>
      <vt:lpstr>Funkcje gry</vt:lpstr>
      <vt:lpstr>Unikatowe funkcje</vt:lpstr>
      <vt:lpstr>Największe Wyzwania</vt:lpstr>
      <vt:lpstr>Czego się nauczyłem?</vt:lpstr>
      <vt:lpstr>DEMO GRY</vt:lpstr>
      <vt:lpstr>Setup SCREEN</vt:lpstr>
      <vt:lpstr>Rozgrywka</vt:lpstr>
      <vt:lpstr>ENDING SCREEN</vt:lpstr>
      <vt:lpstr>Dziękuję za uwagę!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Filip Betlej</dc:creator>
  <cp:lastModifiedBy>Filip Betlej</cp:lastModifiedBy>
  <cp:revision>12</cp:revision>
  <dcterms:created xsi:type="dcterms:W3CDTF">2025-06-02T16:52:05Z</dcterms:created>
  <dcterms:modified xsi:type="dcterms:W3CDTF">2025-06-02T21:18:54Z</dcterms:modified>
</cp:coreProperties>
</file>