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6" r:id="rId1"/>
  </p:sldMasterIdLst>
  <p:sldIdLst>
    <p:sldId id="256" r:id="rId2"/>
    <p:sldId id="258" r:id="rId3"/>
    <p:sldId id="259" r:id="rId4"/>
    <p:sldId id="262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0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2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71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77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19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9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9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4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1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9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7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20D1C9F-721D-4597-AB65-0755462214B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3939CB0-DBA3-4AB3-B110-B04C82FE8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29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  <p:sldLayoutId id="2147484352" r:id="rId16"/>
    <p:sldLayoutId id="21474843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A5FE-3B8D-3634-8EAA-9705BE617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6000" dirty="0"/>
              <a:t>Grave </a:t>
            </a:r>
            <a:r>
              <a:rPr lang="pl-PL" sz="6000" dirty="0" err="1"/>
              <a:t>slayer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8CC4E-8E2B-C6F4-E99A-3274CEF8E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Indywidualny Projekt Programistyczny</a:t>
            </a:r>
          </a:p>
          <a:p>
            <a:r>
              <a:rPr lang="pl-PL" dirty="0"/>
              <a:t>Adam Fibich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6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0F2D-6A9E-0484-2F6B-5A55A180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Opis gry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64B7-C082-562C-3F1D-FE80401C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pl-PL" dirty="0"/>
              <a:t>Strzelanka z widokiem z góry. Celem gry jest przetrwanie przez określony czas w oczekiwaniu na ratunek.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Gracz zabijając przeciwników zdobywa pieniądze za które może kupić ulepszenia oraz nowe bronie w sklepie.</a:t>
            </a:r>
          </a:p>
        </p:txBody>
      </p:sp>
    </p:spTree>
    <p:extLst>
      <p:ext uri="{BB962C8B-B14F-4D97-AF65-F5344CB8AC3E}">
        <p14:creationId xmlns:p14="http://schemas.microsoft.com/office/powerpoint/2010/main" val="405794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F41C-28F6-D92E-7376-1C06DDA6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Narzędzia i technologie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5312-2998-8F64-395F-68B799EE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Silnik: Unity</a:t>
            </a:r>
          </a:p>
          <a:p>
            <a:pPr marL="0" indent="0">
              <a:buNone/>
            </a:pPr>
            <a:r>
              <a:rPr lang="pl-PL" dirty="0"/>
              <a:t>Język: C#</a:t>
            </a:r>
          </a:p>
          <a:p>
            <a:pPr marL="0" indent="0">
              <a:buNone/>
            </a:pPr>
            <a:r>
              <a:rPr lang="pl-PL" dirty="0"/>
              <a:t>Środowisko: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4C72-C009-B3F8-939C-3F36B429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pl-PL" sz="2800" dirty="0"/>
              <a:t>Styl graficzny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E3E9-30E8-6547-A7CA-33E6D2F69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1026" name="Picture 2" descr="A group of people in clothing&#10;&#10;Description automatically generated with low confidence">
            <a:extLst>
              <a:ext uri="{FF2B5EF4-FFF2-40B4-BE49-F238E27FC236}">
                <a16:creationId xmlns:a16="http://schemas.microsoft.com/office/drawing/2014/main" id="{BFE7A483-6BFB-7CFA-E348-18FE3C7CA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9" r="9332" b="-1"/>
          <a:stretch/>
        </p:blipFill>
        <p:spPr bwMode="auto"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6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D63EFA42-A325-179E-CCF7-80ED991F7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7964" b="77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2F41C-28F6-D92E-7376-1C06DDA6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Wady i zalety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BA5312-2998-8F64-395F-68B799EE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pl-PL" sz="2400" dirty="0"/>
              <a:t>ZALETY</a:t>
            </a:r>
          </a:p>
          <a:p>
            <a:pPr marL="0" indent="0">
              <a:buNone/>
            </a:pPr>
            <a:r>
              <a:rPr lang="pl-PL" dirty="0"/>
              <a:t>Ciągła akcja</a:t>
            </a:r>
          </a:p>
          <a:p>
            <a:pPr marL="0" indent="0">
              <a:buNone/>
            </a:pPr>
            <a:r>
              <a:rPr lang="pl-PL" dirty="0"/>
              <a:t>Duży wybór broni</a:t>
            </a:r>
          </a:p>
          <a:p>
            <a:pPr marL="0" indent="0">
              <a:buNone/>
            </a:pPr>
            <a:r>
              <a:rPr lang="pl-PL" dirty="0"/>
              <a:t>Trudność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400" dirty="0"/>
              <a:t>WADY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Jedna mapa</a:t>
            </a:r>
          </a:p>
          <a:p>
            <a:pPr marL="0" indent="0">
              <a:buNone/>
            </a:pPr>
            <a:r>
              <a:rPr lang="pl-PL" dirty="0"/>
              <a:t>Powtarzalność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745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9BB6-79DA-1B4A-2AEC-9AA00A9B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Harmonogram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FDAC37B-2FF7-41A0-1429-DB5FA0A09CA8}"/>
              </a:ext>
            </a:extLst>
          </p:cNvPr>
          <p:cNvSpPr/>
          <p:nvPr/>
        </p:nvSpPr>
        <p:spPr>
          <a:xfrm>
            <a:off x="499155" y="3848103"/>
            <a:ext cx="11190514" cy="49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2FE956A-0C86-1FD6-3AD8-192E3DB16D5D}"/>
              </a:ext>
            </a:extLst>
          </p:cNvPr>
          <p:cNvCxnSpPr>
            <a:cxnSpLocks/>
          </p:cNvCxnSpPr>
          <p:nvPr/>
        </p:nvCxnSpPr>
        <p:spPr>
          <a:xfrm rot="10800000">
            <a:off x="592184" y="3386005"/>
            <a:ext cx="3640183" cy="64606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8995C8B-5EB4-E60A-FD74-A8A5CA4EAACD}"/>
              </a:ext>
            </a:extLst>
          </p:cNvPr>
          <p:cNvCxnSpPr>
            <a:cxnSpLocks/>
          </p:cNvCxnSpPr>
          <p:nvPr/>
        </p:nvCxnSpPr>
        <p:spPr>
          <a:xfrm flipV="1">
            <a:off x="1141413" y="4157803"/>
            <a:ext cx="3774575" cy="61177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D8FA3E4-445C-D6C8-E7E2-BFB5308219B6}"/>
              </a:ext>
            </a:extLst>
          </p:cNvPr>
          <p:cNvCxnSpPr>
            <a:cxnSpLocks/>
          </p:cNvCxnSpPr>
          <p:nvPr/>
        </p:nvCxnSpPr>
        <p:spPr>
          <a:xfrm rot="10800000">
            <a:off x="3883436" y="3386005"/>
            <a:ext cx="3640183" cy="64606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C4B054-06CC-8693-146F-EDC3578A6DAC}"/>
              </a:ext>
            </a:extLst>
          </p:cNvPr>
          <p:cNvCxnSpPr>
            <a:cxnSpLocks/>
          </p:cNvCxnSpPr>
          <p:nvPr/>
        </p:nvCxnSpPr>
        <p:spPr>
          <a:xfrm flipV="1">
            <a:off x="4623663" y="4157803"/>
            <a:ext cx="3583577" cy="61177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205AA49-F207-62A8-662D-1BB1825F5EE4}"/>
              </a:ext>
            </a:extLst>
          </p:cNvPr>
          <p:cNvCxnSpPr>
            <a:cxnSpLocks/>
          </p:cNvCxnSpPr>
          <p:nvPr/>
        </p:nvCxnSpPr>
        <p:spPr>
          <a:xfrm rot="10800000">
            <a:off x="7136676" y="3386006"/>
            <a:ext cx="3640183" cy="64606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86064C-798C-BEA1-D6DB-A8CD97B9DF12}"/>
              </a:ext>
            </a:extLst>
          </p:cNvPr>
          <p:cNvCxnSpPr>
            <a:cxnSpLocks/>
          </p:cNvCxnSpPr>
          <p:nvPr/>
        </p:nvCxnSpPr>
        <p:spPr>
          <a:xfrm flipV="1">
            <a:off x="7876903" y="4157804"/>
            <a:ext cx="3583577" cy="61177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2DF582-6509-17BA-BB58-CCF224924E4F}"/>
              </a:ext>
            </a:extLst>
          </p:cNvPr>
          <p:cNvSpPr txBox="1"/>
          <p:nvPr/>
        </p:nvSpPr>
        <p:spPr>
          <a:xfrm>
            <a:off x="612367" y="3527575"/>
            <a:ext cx="177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30.03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343160-EE21-25BC-5963-6E30090F8D3B}"/>
              </a:ext>
            </a:extLst>
          </p:cNvPr>
          <p:cNvSpPr txBox="1"/>
          <p:nvPr/>
        </p:nvSpPr>
        <p:spPr>
          <a:xfrm>
            <a:off x="592183" y="2336943"/>
            <a:ext cx="1793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Poruszanie się </a:t>
            </a:r>
          </a:p>
          <a:p>
            <a:r>
              <a:rPr lang="pl-PL" dirty="0"/>
              <a:t>Strzelanie</a:t>
            </a:r>
          </a:p>
          <a:p>
            <a:r>
              <a:rPr lang="pl-PL" dirty="0"/>
              <a:t>Prosta mapa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E5B307-EE3A-5F18-D1C4-5F380641303E}"/>
              </a:ext>
            </a:extLst>
          </p:cNvPr>
          <p:cNvSpPr txBox="1"/>
          <p:nvPr/>
        </p:nvSpPr>
        <p:spPr>
          <a:xfrm>
            <a:off x="992778" y="4895309"/>
            <a:ext cx="210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AI przeciwników</a:t>
            </a:r>
          </a:p>
          <a:p>
            <a:r>
              <a:rPr lang="pl-PL" dirty="0"/>
              <a:t>Interfejs graficzny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7DE298-649E-AF39-34DD-9AEEE2B2F279}"/>
              </a:ext>
            </a:extLst>
          </p:cNvPr>
          <p:cNvSpPr txBox="1"/>
          <p:nvPr/>
        </p:nvSpPr>
        <p:spPr>
          <a:xfrm>
            <a:off x="1574369" y="4316330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13.04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B4603F-2EC3-C21A-AD75-BEEBA1936612}"/>
              </a:ext>
            </a:extLst>
          </p:cNvPr>
          <p:cNvSpPr txBox="1"/>
          <p:nvPr/>
        </p:nvSpPr>
        <p:spPr>
          <a:xfrm>
            <a:off x="3755569" y="2338261"/>
            <a:ext cx="2599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Dropy</a:t>
            </a:r>
            <a:r>
              <a:rPr lang="pl-PL" dirty="0"/>
              <a:t> z przeciwników</a:t>
            </a:r>
          </a:p>
          <a:p>
            <a:r>
              <a:rPr lang="pl-PL" dirty="0"/>
              <a:t>Sklep</a:t>
            </a:r>
          </a:p>
          <a:p>
            <a:r>
              <a:rPr lang="pl-PL" dirty="0"/>
              <a:t>Większa ilość broni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0D0ECC-AA4B-EE30-4131-37653F35F5FC}"/>
              </a:ext>
            </a:extLst>
          </p:cNvPr>
          <p:cNvSpPr txBox="1"/>
          <p:nvPr/>
        </p:nvSpPr>
        <p:spPr>
          <a:xfrm>
            <a:off x="7136676" y="2653531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Menu główne</a:t>
            </a:r>
            <a:br>
              <a:rPr lang="pl-PL" dirty="0"/>
            </a:br>
            <a:r>
              <a:rPr lang="pl-PL" dirty="0"/>
              <a:t>Ekran zakończenia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185802-AD5B-4236-27D9-FC4886E906B7}"/>
              </a:ext>
            </a:extLst>
          </p:cNvPr>
          <p:cNvSpPr txBox="1"/>
          <p:nvPr/>
        </p:nvSpPr>
        <p:spPr>
          <a:xfrm>
            <a:off x="4510452" y="4876360"/>
            <a:ext cx="250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Finalny projekt mapy</a:t>
            </a:r>
          </a:p>
          <a:p>
            <a:r>
              <a:rPr lang="pl-PL" dirty="0"/>
              <a:t>Ulepszenia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CAA8CF-678C-059E-79CA-E4CD433D5ECB}"/>
              </a:ext>
            </a:extLst>
          </p:cNvPr>
          <p:cNvSpPr txBox="1"/>
          <p:nvPr/>
        </p:nvSpPr>
        <p:spPr>
          <a:xfrm>
            <a:off x="7855133" y="4876359"/>
            <a:ext cx="220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Testowanie</a:t>
            </a:r>
          </a:p>
          <a:p>
            <a:r>
              <a:rPr lang="pl-PL" dirty="0"/>
              <a:t>Naprawa błędów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8447A2-8CCB-E1C2-7621-31C882059B8A}"/>
              </a:ext>
            </a:extLst>
          </p:cNvPr>
          <p:cNvSpPr txBox="1"/>
          <p:nvPr/>
        </p:nvSpPr>
        <p:spPr>
          <a:xfrm>
            <a:off x="3903619" y="3527575"/>
            <a:ext cx="177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4.05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11C55-D780-9236-8F6A-C172C2840CC1}"/>
              </a:ext>
            </a:extLst>
          </p:cNvPr>
          <p:cNvSpPr txBox="1"/>
          <p:nvPr/>
        </p:nvSpPr>
        <p:spPr>
          <a:xfrm>
            <a:off x="4927612" y="4316330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18.05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D79223-0DFD-A53D-49EF-62F5DB35257D}"/>
              </a:ext>
            </a:extLst>
          </p:cNvPr>
          <p:cNvSpPr txBox="1"/>
          <p:nvPr/>
        </p:nvSpPr>
        <p:spPr>
          <a:xfrm>
            <a:off x="7156859" y="3515893"/>
            <a:ext cx="177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1.06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189BE5-B48E-AF76-B7DA-B34FFEBE43DF}"/>
              </a:ext>
            </a:extLst>
          </p:cNvPr>
          <p:cNvSpPr txBox="1"/>
          <p:nvPr/>
        </p:nvSpPr>
        <p:spPr>
          <a:xfrm>
            <a:off x="8180852" y="4304648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8.06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36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317</TotalTime>
  <Words>108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Grave slayer</vt:lpstr>
      <vt:lpstr>Opis gry</vt:lpstr>
      <vt:lpstr>Narzędzia i technologie</vt:lpstr>
      <vt:lpstr>Styl graficzny</vt:lpstr>
      <vt:lpstr>Wady i zalety</vt:lpstr>
      <vt:lpstr>Harmonogram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Fibich</dc:creator>
  <cp:lastModifiedBy>Adam Fibich</cp:lastModifiedBy>
  <cp:revision>7</cp:revision>
  <dcterms:created xsi:type="dcterms:W3CDTF">2023-03-15T18:04:38Z</dcterms:created>
  <dcterms:modified xsi:type="dcterms:W3CDTF">2023-03-15T23:24:52Z</dcterms:modified>
</cp:coreProperties>
</file>