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C9D449A-78E9-4D39-83E8-8043DEA3188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4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8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52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1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726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3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4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8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6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71D0A9-DEEB-43D7-A226-26D14AC66331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70211-50B4-4E82-9D1E-4152ED854837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9516-E81B-82F4-B5E4-B8269DCE2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Projekt C++</a:t>
            </a:r>
            <a:br>
              <a:rPr lang="pl-PL" dirty="0"/>
            </a:br>
            <a:r>
              <a:rPr lang="pl-PL" sz="6600" dirty="0"/>
              <a:t>SpeedCubing Timer</a:t>
            </a:r>
            <a:br>
              <a:rPr lang="pl-PL" sz="6600" dirty="0"/>
            </a:b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6844-2304-8601-0F06-4BF8B5003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Autor: Adam Fibich</a:t>
            </a:r>
          </a:p>
        </p:txBody>
      </p:sp>
    </p:spTree>
    <p:extLst>
      <p:ext uri="{BB962C8B-B14F-4D97-AF65-F5344CB8AC3E}">
        <p14:creationId xmlns:p14="http://schemas.microsoft.com/office/powerpoint/2010/main" val="19752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F76D-4A7D-1398-1C17-4E69BD6A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Opis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3649-0E40-EB9B-331D-FB88BE0B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Głównymi założeniami aplikacji są:</a:t>
            </a:r>
          </a:p>
          <a:p>
            <a:pPr lvl="1"/>
            <a:r>
              <a:rPr lang="pl-PL" dirty="0"/>
              <a:t>Mierzenie czasu ułożenia kostki</a:t>
            </a:r>
          </a:p>
          <a:p>
            <a:pPr lvl="1"/>
            <a:r>
              <a:rPr lang="pl-PL" dirty="0"/>
              <a:t>Zapisywanie czasów na liście i obliczanie średnich z 3, 5 i 12 ostatnich pomiarów</a:t>
            </a:r>
          </a:p>
          <a:p>
            <a:pPr lvl="1"/>
            <a:r>
              <a:rPr lang="pl-PL" dirty="0"/>
              <a:t>Algorytm mieszający kostkę</a:t>
            </a:r>
          </a:p>
          <a:p>
            <a:pPr lvl="1"/>
            <a:r>
              <a:rPr lang="pl-PL" dirty="0"/>
              <a:t>Panel do nauki metody Fridrich</a:t>
            </a:r>
          </a:p>
          <a:p>
            <a:pPr lvl="1"/>
            <a:endParaRPr lang="pl-PL" dirty="0"/>
          </a:p>
          <a:p>
            <a:pPr marL="201168" lvl="1" indent="0">
              <a:buNone/>
            </a:pPr>
            <a:r>
              <a:rPr lang="pl-PL" dirty="0"/>
              <a:t>Do wykonania GUI użyję Qt, natomiast do prostych fukcji jak mierzenie czasu czy algorytm do mieszania kostki zostanie napisana w czystym C++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88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52E3-3773-5548-D02E-80BF5A56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Harmonogram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FF628E-AD98-CDC2-10A6-3AC46FCEF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93388"/>
              </p:ext>
            </p:extLst>
          </p:nvPr>
        </p:nvGraphicFramePr>
        <p:xfrm>
          <a:off x="1096963" y="1846262"/>
          <a:ext cx="10058400" cy="249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578">
                  <a:extLst>
                    <a:ext uri="{9D8B030D-6E8A-4147-A177-3AD203B41FA5}">
                      <a16:colId xmlns:a16="http://schemas.microsoft.com/office/drawing/2014/main" val="870444376"/>
                    </a:ext>
                  </a:extLst>
                </a:gridCol>
                <a:gridCol w="7757822">
                  <a:extLst>
                    <a:ext uri="{9D8B030D-6E8A-4147-A177-3AD203B41FA5}">
                      <a16:colId xmlns:a16="http://schemas.microsoft.com/office/drawing/2014/main" val="153846123"/>
                    </a:ext>
                  </a:extLst>
                </a:gridCol>
              </a:tblGrid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 sz="1800" dirty="0"/>
                        <a:t>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Co zostanie wykonane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48918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14.11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Panel do mierzenia czasu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2984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28.11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Algorytm do mieszania kostki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01933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12.12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Panel z listą ze zmierzonymi czasami  i średnimi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1214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Panel z algorytmami do nauki metody Fridrich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79132"/>
                  </a:ext>
                </a:extLst>
              </a:tr>
              <a:tr h="41653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Poprawki, optymalizacja programu, końcowa wersja graficzna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95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112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Projekt C++ SpeedCubing Timer </vt:lpstr>
      <vt:lpstr>Opis projektu</vt:lpstr>
      <vt:lpstr>Harmonogram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C++ SpeedCubing Timer </dc:title>
  <dc:creator>Adam</dc:creator>
  <cp:lastModifiedBy>Adam</cp:lastModifiedBy>
  <cp:revision>3</cp:revision>
  <dcterms:created xsi:type="dcterms:W3CDTF">2022-10-22T15:08:13Z</dcterms:created>
  <dcterms:modified xsi:type="dcterms:W3CDTF">2022-10-22T15:51:35Z</dcterms:modified>
</cp:coreProperties>
</file>