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0FDEDA0-556E-42C0-B25D-CF87F0019CF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605928-8B05-492A-86AD-30875B2541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7D3341-A762-49DB-8D80-A60929F149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E0B7B8-7592-4AA2-B4F4-1E259C3E0B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655A83-1F7C-4F06-B477-AE8A6496B0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60258C-69B6-4E32-A162-5D9EA1520C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560DB5-7C69-48DC-B91E-EC5BF4823D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09A94B-B6FA-446B-BDC0-A3FF4CBE15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9D1CB3-2F2B-447F-939E-34345C498A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0475AD-3E84-442F-BEFA-5B48657966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3FB0F2-EC4A-40A1-A0DC-4E17175CD3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8DAAEA-303F-4E80-B641-F754F5A331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FEC6BF-9A0C-4CA5-B49D-8F78CECCDD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865BC8-6967-4267-88E2-6C4D25F25D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FDE112-A50B-4CF2-B5D6-367235AEF49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2024-08-28T11:53:56Z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