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637668E-3712-4493-8E2E-6B961E0542E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7FFC19-B788-4FB3-95CE-A28943971C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5E242F-BE82-4A99-9E6E-86F9D63F61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13791A-68AC-4721-8580-1AAE0F33DB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3A5ED1-F876-4448-BE04-13CE383CF3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CA4BB3-0AE5-4870-8C43-9BB30C80CA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A125B1-53C4-41D6-87A8-53453B2F94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D9B2C7-8736-41F9-9D2F-BCB7E6E53B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ED18BE-DA4A-4594-A85F-3C833C7A96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F5197A-985E-4E13-B8A1-C4311EA43A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F7874A-4412-42D9-A84D-D5297791F7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760DAB-70F4-49F4-BFFB-1069C0AEBB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AAB7D0-47DD-493A-8049-344D8E9FA2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1B018A-AB00-477C-BC5B-7319D350BC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90BA55-A6BD-42D4-91BD-A1C8A7D972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8D5BFF-E11A-4205-8B80-72E53DC02C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8CFE88-94B9-46FD-9A71-C6F876BC17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808650-EA51-4D8E-AE54-126805C8AF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0737A5-9440-4C3D-9651-2C18566F29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09E3AD-AB58-462E-B3C2-1E98BA0EB6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EF1FD4-2542-4810-AF39-8E945CBCC2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5D2AB8-553C-4922-A50E-631E701066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C5C6E8-CAD7-4381-A214-F7D70249C6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7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C3B778-CC56-4212-963F-7DF95266E10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36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440" cy="2894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440" cy="18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Текст. поле 7"/>
          <p:cNvSpPr/>
          <p:nvPr/>
        </p:nvSpPr>
        <p:spPr>
          <a:xfrm>
            <a:off x="569160" y="1888920"/>
            <a:ext cx="4822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3"/>
          <p:cNvSpPr/>
          <p:nvPr/>
        </p:nvSpPr>
        <p:spPr>
          <a:xfrm rot="18679800">
            <a:off x="6783120" y="457560"/>
            <a:ext cx="625212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Прямоугольник 5"/>
          <p:cNvSpPr/>
          <p:nvPr/>
        </p:nvSpPr>
        <p:spPr>
          <a:xfrm>
            <a:off x="1640880" y="459288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Изображение 40"/>
          <p:cNvSpPr/>
          <p:nvPr/>
        </p:nvSpPr>
        <p:spPr>
          <a:xfrm>
            <a:off x="867240" y="3590280"/>
            <a:ext cx="254880" cy="2552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360" cy="11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60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1960"/>
            <a:ext cx="5145480" cy="16855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4000" cy="1133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280"/>
            <a:ext cx="3233520" cy="3315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3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7120" cy="77281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36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6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760" cy="14997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560" cy="8089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3320" cy="15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64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660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1960"/>
            <a:ext cx="5145480" cy="16855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760"/>
            <a:ext cx="1134000" cy="1133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7280"/>
            <a:ext cx="3233520" cy="3315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33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2024-08-28T11:16:55Z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