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100.xml.rels" ContentType="application/vnd.openxmlformats-package.relationships+xml"/>
  <Override PartName="/ppt/notesSlides/_rels/notesSlide91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90.xml.rels" ContentType="application/vnd.openxmlformats-package.relationships+xml"/>
  <Override PartName="/ppt/notesSlides/_rels/notesSlide86.xml.rels" ContentType="application/vnd.openxmlformats-package.relationships+xml"/>
  <Override PartName="/ppt/notesSlides/_rels/notesSlide9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4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95.xml.rels" ContentType="application/vnd.openxmlformats-package.relationships+xml"/>
  <Override PartName="/ppt/notesSlides/_rels/notesSlide92.xml.rels" ContentType="application/vnd.openxmlformats-package.relationships+xml"/>
  <Override PartName="/ppt/notesSlides/_rels/notesSlide88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9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93.xml.rels" ContentType="application/vnd.openxmlformats-package.relationships+xml"/>
  <Override PartName="/ppt/notesSlides/_rels/notesSlide89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80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11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14.xml.rels" ContentType="application/vnd.openxmlformats-package.relationships+xml"/>
  <Override PartName="/ppt/slides/_rels/slide89.xml.rels" ContentType="application/vnd.openxmlformats-package.relationships+xml"/>
  <Override PartName="/ppt/slides/_rels/slide29.xml.rels" ContentType="application/vnd.openxmlformats-package.relationships+xml"/>
  <Override PartName="/ppt/slides/_rels/slide33.xml.rels" ContentType="application/vnd.openxmlformats-package.relationships+xml"/>
  <Override PartName="/ppt/slides/_rels/slide94.xml.rels" ContentType="application/vnd.openxmlformats-package.relationships+xml"/>
  <Override PartName="/ppt/slides/_rels/slide87.xml.rels" ContentType="application/vnd.openxmlformats-package.relationships+xml"/>
  <Override PartName="/ppt/slides/_rels/slide3.xml.rels" ContentType="application/vnd.openxmlformats-package.relationships+xml"/>
  <Override PartName="/ppt/slides/_rels/slide72.xml.rels" ContentType="application/vnd.openxmlformats-package.relationships+xml"/>
  <Override PartName="/ppt/slides/_rels/slide68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83.xml.rels" ContentType="application/vnd.openxmlformats-package.relationships+xml"/>
  <Override PartName="/ppt/slides/_rels/slide30.xml.rels" ContentType="application/vnd.openxmlformats-package.relationships+xml"/>
  <Override PartName="/ppt/slides/_rels/slide95.xml.rels" ContentType="application/vnd.openxmlformats-package.relationships+xml"/>
  <Override PartName="/ppt/slides/_rels/slide88.xml.rels" ContentType="application/vnd.openxmlformats-package.relationships+xml"/>
  <Override PartName="/ppt/slides/_rels/slide73.xml.rels" ContentType="application/vnd.openxmlformats-package.relationships+xml"/>
  <Override PartName="/ppt/slides/_rels/slide69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70.xml.rels" ContentType="application/vnd.openxmlformats-package.relationships+xml"/>
  <Override PartName="/ppt/slides/_rels/slide100.xml.rels" ContentType="application/vnd.openxmlformats-package.relationships+xml"/>
  <Override PartName="/ppt/slides/_rels/slide77.xml.rels" ContentType="application/vnd.openxmlformats-package.relationships+xml"/>
  <Override PartName="/ppt/slides/_rels/slide93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80.xml.rels" ContentType="application/vnd.openxmlformats-package.relationships+xml"/>
  <Override PartName="/ppt/slides/_rels/slide11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1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96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66.xml.rels" ContentType="application/vnd.openxmlformats-package.relationships+xml"/>
  <Override PartName="/ppt/slides/_rels/slide75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82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50.xml.rels" ContentType="application/vnd.openxmlformats-package.relationships+xml"/>
  <Override PartName="/ppt/slides/_rels/slide99.xml.rels" ContentType="application/vnd.openxmlformats-package.relationships+xml"/>
  <Override PartName="/ppt/slides/_rels/slide91.xml.rels" ContentType="application/vnd.openxmlformats-package.relationships+xml"/>
  <Override PartName="/ppt/slides/_rels/slide31.xml.rels" ContentType="application/vnd.openxmlformats-package.relationships+xml"/>
  <Override PartName="/ppt/slides/_rels/slide84.xml.rels" ContentType="application/vnd.openxmlformats-package.relationships+xml"/>
  <Override PartName="/ppt/slides/_rels/slide45.xml.rels" ContentType="application/vnd.openxmlformats-package.relationships+xml"/>
  <Override PartName="/ppt/slides/_rels/slide98.xml.rels" ContentType="application/vnd.openxmlformats-package.relationships+xml"/>
  <Override PartName="/ppt/slides/_rels/slide90.xml.rels" ContentType="application/vnd.openxmlformats-package.relationships+xml"/>
  <Override PartName="/ppt/slides/_rels/slide92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97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47.xml" ContentType="application/vnd.openxmlformats-officedocument.presentationml.slide+xml"/>
  <Override PartName="/ppt/slides/slide100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2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64.xml" ContentType="application/vnd.openxmlformats-officedocument.presentationml.slide+xml"/>
  <Override PartName="/ppt/slides/slide99.xml" ContentType="application/vnd.openxmlformats-officedocument.presentationml.slide+xml"/>
  <Override PartName="/ppt/slides/slide62.xml" ContentType="application/vnd.openxmlformats-officedocument.presentationml.slide+xml"/>
  <Override PartName="/ppt/slides/slide87.xml" ContentType="application/vnd.openxmlformats-officedocument.presentationml.slide+xml"/>
  <Override PartName="/ppt/slides/slide63.xml" ContentType="application/vnd.openxmlformats-officedocument.presentationml.slide+xml"/>
  <Override PartName="/ppt/slides/slide98.xml" ContentType="application/vnd.openxmlformats-officedocument.presentationml.slide+xml"/>
  <Override PartName="/ppt/slides/slide61.xml" ContentType="application/vnd.openxmlformats-officedocument.presentationml.slide+xml"/>
  <Override PartName="/ppt/slides/slide86.xml" ContentType="application/vnd.openxmlformats-officedocument.presentationml.slide+xml"/>
  <Override PartName="/ppt/slides/slide97.xml" ContentType="application/vnd.openxmlformats-officedocument.presentationml.slide+xml"/>
  <Override PartName="/ppt/slides/slide60.xml" ContentType="application/vnd.openxmlformats-officedocument.presentationml.slide+xml"/>
  <Override PartName="/ppt/slides/slide85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9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  <Override PartName="/ppt/slides/slide94.xml" ContentType="application/vnd.openxmlformats-officedocument.presentationml.slide+xml"/>
  <Override PartName="/ppt/slides/slide28.xml" ContentType="application/vnd.openxmlformats-officedocument.presentationml.slide+xml"/>
  <Override PartName="/ppt/slides/slide93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17.xml" ContentType="application/vnd.openxmlformats-officedocument.presentationml.slide+xml"/>
  <Override PartName="/ppt/slides/slide8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Relationship Id="rId90" Type="http://schemas.openxmlformats.org/officeDocument/2006/relationships/slide" Target="slides/slide87.xml"/><Relationship Id="rId91" Type="http://schemas.openxmlformats.org/officeDocument/2006/relationships/slide" Target="slides/slide88.xml"/><Relationship Id="rId92" Type="http://schemas.openxmlformats.org/officeDocument/2006/relationships/slide" Target="slides/slide89.xml"/><Relationship Id="rId93" Type="http://schemas.openxmlformats.org/officeDocument/2006/relationships/slide" Target="slides/slide90.xml"/><Relationship Id="rId94" Type="http://schemas.openxmlformats.org/officeDocument/2006/relationships/slide" Target="slides/slide91.xml"/><Relationship Id="rId95" Type="http://schemas.openxmlformats.org/officeDocument/2006/relationships/slide" Target="slides/slide92.xml"/><Relationship Id="rId96" Type="http://schemas.openxmlformats.org/officeDocument/2006/relationships/slide" Target="slides/slide93.xml"/><Relationship Id="rId97" Type="http://schemas.openxmlformats.org/officeDocument/2006/relationships/slide" Target="slides/slide94.xml"/><Relationship Id="rId98" Type="http://schemas.openxmlformats.org/officeDocument/2006/relationships/slide" Target="slides/slide95.xml"/><Relationship Id="rId99" Type="http://schemas.openxmlformats.org/officeDocument/2006/relationships/slide" Target="slides/slide96.xml"/><Relationship Id="rId100" Type="http://schemas.openxmlformats.org/officeDocument/2006/relationships/slide" Target="slides/slide97.xml"/><Relationship Id="rId101" Type="http://schemas.openxmlformats.org/officeDocument/2006/relationships/slide" Target="slides/slide98.xml"/><Relationship Id="rId102" Type="http://schemas.openxmlformats.org/officeDocument/2006/relationships/slide" Target="slides/slide99.xml"/><Relationship Id="rId103" Type="http://schemas.openxmlformats.org/officeDocument/2006/relationships/slide" Target="slides/slide100.xml"/><Relationship Id="rId10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D1EC3CB-AF28-4DB1-BFA1-41899136929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00.xml.rels><?xml version="1.0" encoding="UTF-8"?>
<Relationships xmlns="http://schemas.openxmlformats.org/package/2006/relationships"><Relationship Id="rId1" Type="http://schemas.openxmlformats.org/officeDocument/2006/relationships/slide" Target="../slides/slide10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_rels/notesSlide88.xml.rels><?xml version="1.0" encoding="UTF-8"?>
<Relationships xmlns="http://schemas.openxmlformats.org/package/2006/relationships"><Relationship Id="rId1" Type="http://schemas.openxmlformats.org/officeDocument/2006/relationships/slide" Target="../slides/slide88.xml"/><Relationship Id="rId2" Type="http://schemas.openxmlformats.org/officeDocument/2006/relationships/notesMaster" Target="../notesMasters/notesMaster1.xml"/>
</Relationships>
</file>

<file path=ppt/notesSlides/_rels/notesSlide89.xml.rels><?xml version="1.0" encoding="UTF-8"?>
<Relationships xmlns="http://schemas.openxmlformats.org/package/2006/relationships"><Relationship Id="rId1" Type="http://schemas.openxmlformats.org/officeDocument/2006/relationships/slide" Target="../slides/slide89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_rels/notesSlide90.xml.rels><?xml version="1.0" encoding="UTF-8"?>
<Relationships xmlns="http://schemas.openxmlformats.org/package/2006/relationships"><Relationship Id="rId1" Type="http://schemas.openxmlformats.org/officeDocument/2006/relationships/slide" Target="../slides/slide90.xml"/><Relationship Id="rId2" Type="http://schemas.openxmlformats.org/officeDocument/2006/relationships/notesMaster" Target="../notesMasters/notesMaster1.xml"/>
</Relationships>
</file>

<file path=ppt/notesSlides/_rels/notesSlide91.xml.rels><?xml version="1.0" encoding="UTF-8"?>
<Relationships xmlns="http://schemas.openxmlformats.org/package/2006/relationships"><Relationship Id="rId1" Type="http://schemas.openxmlformats.org/officeDocument/2006/relationships/slide" Target="../slides/slide91.xml"/><Relationship Id="rId2" Type="http://schemas.openxmlformats.org/officeDocument/2006/relationships/notesMaster" Target="../notesMasters/notesMaster1.xml"/>
</Relationships>
</file>

<file path=ppt/notesSlides/_rels/notesSlide92.xml.rels><?xml version="1.0" encoding="UTF-8"?>
<Relationships xmlns="http://schemas.openxmlformats.org/package/2006/relationships"><Relationship Id="rId1" Type="http://schemas.openxmlformats.org/officeDocument/2006/relationships/slide" Target="../slides/slide92.xml"/><Relationship Id="rId2" Type="http://schemas.openxmlformats.org/officeDocument/2006/relationships/notesMaster" Target="../notesMasters/notesMaster1.xml"/>
</Relationships>
</file>

<file path=ppt/notesSlides/_rels/notesSlide93.xml.rels><?xml version="1.0" encoding="UTF-8"?>
<Relationships xmlns="http://schemas.openxmlformats.org/package/2006/relationships"><Relationship Id="rId1" Type="http://schemas.openxmlformats.org/officeDocument/2006/relationships/slide" Target="../slides/slide93.xml"/><Relationship Id="rId2" Type="http://schemas.openxmlformats.org/officeDocument/2006/relationships/notesMaster" Target="../notesMasters/notesMaster1.xml"/>
</Relationships>
</file>

<file path=ppt/notesSlides/_rels/notesSlide94.xml.rels><?xml version="1.0" encoding="UTF-8"?>
<Relationships xmlns="http://schemas.openxmlformats.org/package/2006/relationships"><Relationship Id="rId1" Type="http://schemas.openxmlformats.org/officeDocument/2006/relationships/slide" Target="../slides/slide94.xml"/><Relationship Id="rId2" Type="http://schemas.openxmlformats.org/officeDocument/2006/relationships/notesMaster" Target="../notesMasters/notesMaster1.xml"/>
</Relationships>
</file>

<file path=ppt/notesSlides/_rels/notesSlide95.xml.rels><?xml version="1.0" encoding="UTF-8"?>
<Relationships xmlns="http://schemas.openxmlformats.org/package/2006/relationships"><Relationship Id="rId1" Type="http://schemas.openxmlformats.org/officeDocument/2006/relationships/slide" Target="../slides/slide95.xml"/><Relationship Id="rId2" Type="http://schemas.openxmlformats.org/officeDocument/2006/relationships/notesMaster" Target="../notesMasters/notesMaster1.xml"/>
</Relationships>
</file>

<file path=ppt/notesSlides/_rels/notesSlide96.xml.rels><?xml version="1.0" encoding="UTF-8"?>
<Relationships xmlns="http://schemas.openxmlformats.org/package/2006/relationships"><Relationship Id="rId1" Type="http://schemas.openxmlformats.org/officeDocument/2006/relationships/slide" Target="../slides/slide96.xml"/><Relationship Id="rId2" Type="http://schemas.openxmlformats.org/officeDocument/2006/relationships/notesMaster" Target="../notesMasters/notesMaster1.xml"/>
</Relationships>
</file>

<file path=ppt/notesSlides/_rels/notesSlide97.xml.rels><?xml version="1.0" encoding="UTF-8"?>
<Relationships xmlns="http://schemas.openxmlformats.org/package/2006/relationships"><Relationship Id="rId1" Type="http://schemas.openxmlformats.org/officeDocument/2006/relationships/slide" Target="../slides/slide97.xml"/><Relationship Id="rId2" Type="http://schemas.openxmlformats.org/officeDocument/2006/relationships/notesMaster" Target="../notesMasters/notesMaster1.xml"/>
</Relationships>
</file>

<file path=ppt/notesSlides/_rels/notesSlide98.xml.rels><?xml version="1.0" encoding="UTF-8"?>
<Relationships xmlns="http://schemas.openxmlformats.org/package/2006/relationships"><Relationship Id="rId1" Type="http://schemas.openxmlformats.org/officeDocument/2006/relationships/slide" Target="../slides/slide98.xml"/><Relationship Id="rId2" Type="http://schemas.openxmlformats.org/officeDocument/2006/relationships/notesMaster" Target="../notesMasters/notesMaster1.xml"/>
</Relationships>
</file>

<file path=ppt/notesSlides/_rels/notesSlide99.xml.rels><?xml version="1.0" encoding="UTF-8"?>
<Relationships xmlns="http://schemas.openxmlformats.org/package/2006/relationships"><Relationship Id="rId1" Type="http://schemas.openxmlformats.org/officeDocument/2006/relationships/slide" Target="../slides/slide9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41AC6F-6F58-46A1-9B5D-E90E5DD1E6B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4D10D9-9FFF-4465-9EA1-6C0B1ACAA88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85" name="PlaceHolder 3"/>
          <p:cNvSpPr>
            <a:spLocks noGrp="1"/>
          </p:cNvSpPr>
          <p:nvPr>
            <p:ph type="sldNum" idx="106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D651DF-2888-4123-A144-0FAFE98F4E2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8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056F16-47B8-4927-8C03-3731876CCDE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F84CFC-0864-4795-8539-F038B16FB98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7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4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5F86F1-52BE-40B1-8E4A-0A3C15DA05A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7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7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4A2D87-D41F-4387-B36F-34F0D78CFCB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4CF9DE-15C4-41B6-8A18-B5B4A57AB31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7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3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120AF6-1F2C-4B42-80E1-B0239E3867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6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6D8F11-CA6F-45E3-8610-89BCD150C4A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7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9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7AB29F-E038-4663-BEF4-E404CEA31F4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F13D80-9E43-4F5B-B2EC-9908B2B0CED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6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CD0E43-71FA-441B-8A21-A89F691D3B9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7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5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940144-E71B-4940-B2DD-1858B0833DC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7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2E44B2-5627-4FEF-AEEC-EF9032FE9D7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7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77F322-2D36-496A-AAD0-75CF40CE8C2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4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088513-9FC5-4462-A1F0-CC5291C4BF8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7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7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F82D55-837B-4619-8E6C-82178C8985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A8DD80-90E2-4139-BD6B-FC864EF37BC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7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3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9639C3-0361-47BD-A361-283F8FA7E8F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7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6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112BAC-B009-4AB5-999E-3BD5D2F5517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7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9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E78DDA-E793-43C8-B06A-20F56AE420F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7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2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00719D-67E8-46A0-B775-C3ACA97FCCC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81E05B-825F-494D-98A5-75C70B81442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7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5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D22E04-AA2D-4B06-8CF8-38CF147AB8E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7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8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4D7EEF-7F72-4605-AF8C-CDFE935FA03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7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1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3BC774-9CBD-42F4-B0C4-66E18D74BD5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7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4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A5949F-CB0A-42C1-B9F1-7B1F8CE97AA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7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AA4D7C-D3FE-4D82-973A-77BE74B0DEC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0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913E0F-02E6-48FC-83AE-F1EAC400880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7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3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64B3F1-4A45-4D86-88EF-5EE633B12A9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7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6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614774-9F10-4624-AC01-0E0C6BD5957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7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9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BABCE9-37A6-45A7-8B8C-CD64366CEFD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2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66FF7A-6C8F-4482-9391-0000EA34D5C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6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E23691-CDBD-4431-9F4B-5703C1E96D3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5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100CB7-FFA2-4CD0-AB2A-92830D7A2F5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275304-2474-47D2-BE8A-8DCEB41E64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1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2CD9D7-FAFC-43A3-9B2B-14BB3753C38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76D92E-C382-438D-9587-976B35B4FF3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7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A23924-92B1-42C9-BB15-A42043F416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0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CD2BCC-660C-41CD-B108-CA2B6C013EC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3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37C262-9531-4855-A696-FC2D5E2E9F6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6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8ACA51-F239-41B1-AA9D-1BD0E718FAC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9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7677CB-EC06-4BAD-AC04-AC81C2FC61C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2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C16F36-12EB-46F2-B1B2-E765B134B1E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C10140-6F8D-4338-816E-253A78879CA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5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090662-5DD0-4EBA-8745-9A5FDE09217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8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7FB88C-31C9-4FB9-A39A-07664CF42B1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1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E08142-0D77-44BC-9A2F-7448181ED9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4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D149DF-93A9-4C00-8615-3CF0CF1715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7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8E408A-FDDC-4524-AC0E-8F50E5EFD07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0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A5FC80-3892-4320-BF09-D652F177409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3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82A8BD-DC85-4AB2-B716-CF8536C2B72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6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B6CCB0-44B7-4215-8427-2C6A7A7944B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3A85D6-9F8A-4DAE-BCFE-35904488D79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2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2847AB-A6C1-49AF-8612-7CA8FD13CF5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C77BF7-8CA7-4FE5-8978-1E4B66CA3F9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5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078348-9914-4D8B-8AAD-3B513F144C3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8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309E71-C98D-4828-8F7F-EE27A5DC722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1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AE2D7F-9589-492B-8D3A-5C10EAB1E1C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4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CEB0F6-0EFB-4631-8FC6-17345729CF9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7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7E9D06-0D26-4CE1-A604-5EA7F7093AA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0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74D9FD-F643-4EA6-855A-A1794B3963E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3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8EA523-DFFB-4D0C-99CB-9BA6A31093C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6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0468BB-6BE7-45F1-94FE-B2E2CF0B8C7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9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B3B355-2335-4B33-ABEF-7F64CE40E11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2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67924E-13FC-4313-B47B-E62E5ED40E5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2726F7-2EB9-4446-985E-77BA3A2DED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5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61BF5B-2535-4769-B69B-C9D37E877CF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8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8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69AC83-BC3E-41BE-8BF2-621FF9383CD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01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75411D-E370-4369-A1BF-55AC471F56F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04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AF64B9-D793-46C6-8470-E06E62DA325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07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731798-D3E9-463B-92DC-07B94DD7BD5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10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B62DB4-13FF-45E7-AC2D-E85514914A2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13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87DC6D-F4AE-494D-8ACB-161C5DDF138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16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6A459E-5A49-437F-9B5A-A81B8A9634B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19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EF5BF3-4803-4669-A8CE-AAA6A17DEC0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22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EA833B-CEE5-4734-8B91-AEC23DAD0EC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FFAD68-9C6C-44B3-AEF6-6BE54174AEF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25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5462C5-4A57-4F1D-A972-35A6F0F1246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28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DB7A9B-85F3-479C-83A1-E98C09C94E0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31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6C0793-30C7-497B-A5C3-28B17370ADF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34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6F6BB9-E482-4C09-A9E2-D8712F3949F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37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D90186-72E7-49E0-A816-B77E08B7EE9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C7DD0E-81DA-41E8-9CF1-D0237ECFBA3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43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CAA1E9-8ADE-4BE4-8BB5-43BD287750E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46" name="PlaceHolder 3"/>
          <p:cNvSpPr>
            <a:spLocks noGrp="1"/>
          </p:cNvSpPr>
          <p:nvPr>
            <p:ph type="sldNum" idx="93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6AD0BE-6DE9-448B-A45A-1C0806B3976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49" name="PlaceHolder 3"/>
          <p:cNvSpPr>
            <a:spLocks noGrp="1"/>
          </p:cNvSpPr>
          <p:nvPr>
            <p:ph type="sldNum" idx="94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177956-62D9-466A-8DC1-CD66E5CBAE7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52" name="PlaceHolder 3"/>
          <p:cNvSpPr>
            <a:spLocks noGrp="1"/>
          </p:cNvSpPr>
          <p:nvPr>
            <p:ph type="sldNum" idx="95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2B284A-152B-4536-9DF6-22DDFD74596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2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264E22-4825-4C85-95FB-158FF36BE9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55" name="PlaceHolder 3"/>
          <p:cNvSpPr>
            <a:spLocks noGrp="1"/>
          </p:cNvSpPr>
          <p:nvPr>
            <p:ph type="sldNum" idx="96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8A5789-1CA5-45BD-9682-9D5BDE6D0C2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58" name="PlaceHolder 3"/>
          <p:cNvSpPr>
            <a:spLocks noGrp="1"/>
          </p:cNvSpPr>
          <p:nvPr>
            <p:ph type="sldNum" idx="97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86B8EF-2133-4CF8-BEE2-44C1A53ACD0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61" name="PlaceHolder 3"/>
          <p:cNvSpPr>
            <a:spLocks noGrp="1"/>
          </p:cNvSpPr>
          <p:nvPr>
            <p:ph type="sldNum" idx="98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49B211-9ACF-4123-B997-2C27DAFA9B8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64" name="PlaceHolder 3"/>
          <p:cNvSpPr>
            <a:spLocks noGrp="1"/>
          </p:cNvSpPr>
          <p:nvPr>
            <p:ph type="sldNum" idx="99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748593-065E-4708-9659-670397953A9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67" name="PlaceHolder 3"/>
          <p:cNvSpPr>
            <a:spLocks noGrp="1"/>
          </p:cNvSpPr>
          <p:nvPr>
            <p:ph type="sldNum" idx="100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F84A67-ED6E-4B5B-B21C-2AA84F4B545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70" name="PlaceHolder 3"/>
          <p:cNvSpPr>
            <a:spLocks noGrp="1"/>
          </p:cNvSpPr>
          <p:nvPr>
            <p:ph type="sldNum" idx="101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696D59-F522-491F-B344-03163BBB5A3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73" name="PlaceHolder 3"/>
          <p:cNvSpPr>
            <a:spLocks noGrp="1"/>
          </p:cNvSpPr>
          <p:nvPr>
            <p:ph type="sldNum" idx="102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CE2CDE-5D18-4666-B82E-640BD18A593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76" name="PlaceHolder 3"/>
          <p:cNvSpPr>
            <a:spLocks noGrp="1"/>
          </p:cNvSpPr>
          <p:nvPr>
            <p:ph type="sldNum" idx="103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9E0D56-4CAE-4D5B-A97F-A9ED945C093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79" name="PlaceHolder 3"/>
          <p:cNvSpPr>
            <a:spLocks noGrp="1"/>
          </p:cNvSpPr>
          <p:nvPr>
            <p:ph type="sldNum" idx="104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0AB6ED-C213-470C-88FE-BFAFC3D68B3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440" cy="3418560"/>
          </a:xfrm>
          <a:prstGeom prst="rect">
            <a:avLst/>
          </a:prstGeom>
          <a:ln w="0">
            <a:noFill/>
          </a:ln>
        </p:spPr>
      </p:sp>
      <p:sp>
        <p:nvSpPr>
          <p:cNvPr id="9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5960" cy="410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82" name="PlaceHolder 3"/>
          <p:cNvSpPr>
            <a:spLocks noGrp="1"/>
          </p:cNvSpPr>
          <p:nvPr>
            <p:ph type="sldNum" idx="105"/>
          </p:nvPr>
        </p:nvSpPr>
        <p:spPr>
          <a:xfrm>
            <a:off x="3884760" y="8685360"/>
            <a:ext cx="2961360" cy="4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E77202-90CD-4755-ABEE-7E85E5AACA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BB85BE-A136-40ED-B1D2-011CBA4199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C98BFE-17BB-4348-9460-319747847F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7C6585-A387-4C29-B65E-ED90021F75F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405877-579A-41E7-B5A9-5AE6346B1BC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55D008-8782-4951-BCEB-1D5D7092A7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51CF19-8525-4044-A579-3581163739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127291-40CB-4D52-A32D-5F797DEDFB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CC2650-20ED-478F-8D1D-5DC793B64D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EA81B7-509F-4659-946C-132808269E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5BA452-ACD5-4E02-9A75-665A4B8C64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0B7638-F342-4556-9EC8-D1FDDE215B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C7658C-7ADB-444F-940F-1D53F675F1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76200" cy="26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47680" cy="26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7DA9FE-43A5-4FA5-8623-97F8F1605BB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47680" cy="26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8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0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5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8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28280"/>
            <a:ext cx="462240" cy="4622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0200" y="948600"/>
            <a:ext cx="4933800" cy="46602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89440" cy="26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1880" cy="2818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4880" cy="187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860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480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581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Прямоугольник со скругленными углами 5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Текст. поле 7"/>
          <p:cNvSpPr/>
          <p:nvPr/>
        </p:nvSpPr>
        <p:spPr>
          <a:xfrm>
            <a:off x="569160" y="1888920"/>
            <a:ext cx="48150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81" name="Прямоугольник со скругленными углами 3"/>
          <p:cNvSpPr/>
          <p:nvPr/>
        </p:nvSpPr>
        <p:spPr>
          <a:xfrm rot="18679800">
            <a:off x="6777720" y="458280"/>
            <a:ext cx="6244560" cy="46602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Прямоугольник со скругленными углами 5"/>
          <p:cNvSpPr/>
          <p:nvPr/>
        </p:nvSpPr>
        <p:spPr>
          <a:xfrm rot="2625600">
            <a:off x="6024960" y="4328280"/>
            <a:ext cx="462240" cy="4622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3" name="Прямоугольник 5"/>
          <p:cNvSpPr/>
          <p:nvPr/>
        </p:nvSpPr>
        <p:spPr>
          <a:xfrm>
            <a:off x="1640880" y="4592880"/>
            <a:ext cx="2989440" cy="26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4" name="Изображение 40"/>
          <p:cNvSpPr/>
          <p:nvPr/>
        </p:nvSpPr>
        <p:spPr>
          <a:xfrm>
            <a:off x="867240" y="3590280"/>
            <a:ext cx="247320" cy="2476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85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79800" cy="112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6000"/>
            <a:ext cx="1492200" cy="14922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0760"/>
            <a:ext cx="801000" cy="8013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5760" cy="153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2080" cy="50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77520" cy="67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3640" cy="5137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2160"/>
            <a:ext cx="462240" cy="4622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3800" y="453600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1360" y="-2261160"/>
            <a:ext cx="4849200" cy="77202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416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07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0904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9520"/>
            <a:ext cx="5137920" cy="16779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99720"/>
            <a:ext cx="1126440" cy="1126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4840"/>
            <a:ext cx="3225960" cy="3307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580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860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480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581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6000"/>
            <a:ext cx="1492200" cy="14922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0760"/>
            <a:ext cx="801000" cy="8013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5760" cy="153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2080" cy="50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77520" cy="67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3640" cy="5137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2160"/>
            <a:ext cx="462240" cy="4622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3800" y="453600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1360" y="-2261160"/>
            <a:ext cx="4849200" cy="77202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416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07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0904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9520"/>
            <a:ext cx="5137920" cy="16779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99720"/>
            <a:ext cx="1126440" cy="1126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4840"/>
            <a:ext cx="3225960" cy="3307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580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77520" cy="67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3640" cy="5137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2160"/>
            <a:ext cx="462240" cy="4622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860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480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581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6000"/>
            <a:ext cx="1492200" cy="14922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0760"/>
            <a:ext cx="801000" cy="8013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5760" cy="153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2080" cy="50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77520" cy="67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3640" cy="5137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2160"/>
            <a:ext cx="462240" cy="4622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3800" y="453600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1360" y="-2261160"/>
            <a:ext cx="4849200" cy="77202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416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07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0904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9520"/>
            <a:ext cx="5137920" cy="16779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99720"/>
            <a:ext cx="1126440" cy="1126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4840"/>
            <a:ext cx="3225960" cy="3307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580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860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480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581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6000"/>
            <a:ext cx="1492200" cy="14922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0760"/>
            <a:ext cx="801000" cy="8013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5760" cy="153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2080" cy="50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77520" cy="67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3640" cy="5137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2160"/>
            <a:ext cx="462240" cy="4622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3800" y="453600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1360" y="-2261160"/>
            <a:ext cx="4849200" cy="77202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416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07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0904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9520"/>
            <a:ext cx="5137920" cy="16779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99720"/>
            <a:ext cx="1126440" cy="1126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4840"/>
            <a:ext cx="3225960" cy="3307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580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3800" y="453600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1360" y="-2261160"/>
            <a:ext cx="4849200" cy="77202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416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07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860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480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581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6000"/>
            <a:ext cx="1492200" cy="14922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0760"/>
            <a:ext cx="801000" cy="8013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5760" cy="153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2080" cy="50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77520" cy="67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3640" cy="5137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2160"/>
            <a:ext cx="462240" cy="4622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3800" y="453600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1360" y="-2261160"/>
            <a:ext cx="4849200" cy="77202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416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07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0904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9520"/>
            <a:ext cx="5137920" cy="16779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99720"/>
            <a:ext cx="1126440" cy="1126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4840"/>
            <a:ext cx="3225960" cy="3307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580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860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480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581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6000"/>
            <a:ext cx="1492200" cy="14922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0760"/>
            <a:ext cx="801000" cy="8013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5760" cy="153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2080" cy="50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77520" cy="67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3640" cy="5137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2160"/>
            <a:ext cx="462240" cy="4622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3800" y="453600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1360" y="-2261160"/>
            <a:ext cx="4849200" cy="77202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416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07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0904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9520"/>
            <a:ext cx="5137920" cy="16779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99720"/>
            <a:ext cx="1126440" cy="1126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4840"/>
            <a:ext cx="3225960" cy="3307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580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0904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9520"/>
            <a:ext cx="5137920" cy="16779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99720"/>
            <a:ext cx="1126440" cy="1126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4840"/>
            <a:ext cx="3225960" cy="3307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580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860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480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581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6000"/>
            <a:ext cx="1492200" cy="14922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0760"/>
            <a:ext cx="801000" cy="8013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5760" cy="153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2080" cy="50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77520" cy="67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3640" cy="5137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2160"/>
            <a:ext cx="462240" cy="4622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3800" y="453600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1360" y="-2261160"/>
            <a:ext cx="4849200" cy="77202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416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07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0904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9520"/>
            <a:ext cx="5137920" cy="16779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99720"/>
            <a:ext cx="1126440" cy="1126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4840"/>
            <a:ext cx="3225960" cy="3307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580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860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480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581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6000"/>
            <a:ext cx="1492200" cy="14922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0760"/>
            <a:ext cx="801000" cy="8013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5760" cy="153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2080" cy="50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77520" cy="67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3640" cy="5137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2160"/>
            <a:ext cx="462240" cy="4622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3800" y="453600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1360" y="-2261160"/>
            <a:ext cx="4849200" cy="77202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416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07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0904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9520"/>
            <a:ext cx="5137920" cy="16779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99720"/>
            <a:ext cx="1126440" cy="1126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4840"/>
            <a:ext cx="3225960" cy="3307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580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860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480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581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860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480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581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6000"/>
            <a:ext cx="1492200" cy="14922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0760"/>
            <a:ext cx="801000" cy="8013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5760" cy="153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2080" cy="50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77520" cy="67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3640" cy="5137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2160"/>
            <a:ext cx="462240" cy="4622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3800" y="453600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1360" y="-2261160"/>
            <a:ext cx="4849200" cy="77202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416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07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0904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9520"/>
            <a:ext cx="5137920" cy="16779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99720"/>
            <a:ext cx="1126440" cy="1126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4840"/>
            <a:ext cx="3225960" cy="3307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580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860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480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581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6000"/>
            <a:ext cx="1492200" cy="14922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0760"/>
            <a:ext cx="801000" cy="8013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5760" cy="153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2080" cy="50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77520" cy="67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3640" cy="5137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2160"/>
            <a:ext cx="462240" cy="4622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3800" y="453600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1360" y="-2261160"/>
            <a:ext cx="4849200" cy="77202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416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07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0904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9520"/>
            <a:ext cx="5137920" cy="16779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99720"/>
            <a:ext cx="1126440" cy="1126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4840"/>
            <a:ext cx="3225960" cy="3307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580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6000"/>
            <a:ext cx="1492200" cy="14922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0760"/>
            <a:ext cx="801000" cy="8013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5760" cy="153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2080" cy="50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860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480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581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6000"/>
            <a:ext cx="1492200" cy="14922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0760"/>
            <a:ext cx="801000" cy="8013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5760" cy="153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2080" cy="50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77520" cy="67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3640" cy="5137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2160"/>
            <a:ext cx="462240" cy="4622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3800" y="453600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1360" y="-2261160"/>
            <a:ext cx="4849200" cy="77202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416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07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124"/>
          <p:cNvSpPr/>
          <p:nvPr/>
        </p:nvSpPr>
        <p:spPr>
          <a:xfrm>
            <a:off x="4222080" y="1246680"/>
            <a:ext cx="410904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Прямоугольник со скругленными углами 163"/>
          <p:cNvSpPr/>
          <p:nvPr/>
        </p:nvSpPr>
        <p:spPr>
          <a:xfrm rot="16200000">
            <a:off x="-2181600" y="1739520"/>
            <a:ext cx="5137920" cy="16779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Прямоугольник со скругленными углами 164"/>
          <p:cNvSpPr/>
          <p:nvPr/>
        </p:nvSpPr>
        <p:spPr>
          <a:xfrm rot="2745000">
            <a:off x="8575200" y="99720"/>
            <a:ext cx="1126440" cy="1126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165"/>
          <p:cNvSpPr/>
          <p:nvPr/>
        </p:nvSpPr>
        <p:spPr>
          <a:xfrm rot="16200000">
            <a:off x="614880" y="924840"/>
            <a:ext cx="3225960" cy="3307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Box 125"/>
          <p:cNvSpPr/>
          <p:nvPr/>
        </p:nvSpPr>
        <p:spPr>
          <a:xfrm>
            <a:off x="4214160" y="456120"/>
            <a:ext cx="410580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со скругленными углами 166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со скругленными углами 167"/>
          <p:cNvSpPr/>
          <p:nvPr/>
        </p:nvSpPr>
        <p:spPr>
          <a:xfrm rot="2332200">
            <a:off x="6009120" y="-31860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25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458" name="Изображение 2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Прямоугольник со скругленными углами 168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Прямоугольник 48"/>
          <p:cNvSpPr/>
          <p:nvPr/>
        </p:nvSpPr>
        <p:spPr>
          <a:xfrm>
            <a:off x="5446080" y="1672200"/>
            <a:ext cx="276480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TextBox 126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Box 127"/>
          <p:cNvSpPr/>
          <p:nvPr/>
        </p:nvSpPr>
        <p:spPr>
          <a:xfrm>
            <a:off x="586440" y="453960"/>
            <a:ext cx="47581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со скругленными углами 169"/>
          <p:cNvSpPr/>
          <p:nvPr/>
        </p:nvSpPr>
        <p:spPr>
          <a:xfrm rot="2745600">
            <a:off x="8350200" y="-666000"/>
            <a:ext cx="1492200" cy="14922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Прямоугольник со скругленными углами 170"/>
          <p:cNvSpPr/>
          <p:nvPr/>
        </p:nvSpPr>
        <p:spPr>
          <a:xfrm rot="2745600">
            <a:off x="7634160" y="-320760"/>
            <a:ext cx="801000" cy="8013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TextBox 128"/>
          <p:cNvSpPr/>
          <p:nvPr/>
        </p:nvSpPr>
        <p:spPr>
          <a:xfrm>
            <a:off x="586440" y="899640"/>
            <a:ext cx="7925760" cy="153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Прямоугольник 49"/>
          <p:cNvSpPr/>
          <p:nvPr/>
        </p:nvSpPr>
        <p:spPr>
          <a:xfrm>
            <a:off x="60804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оугольник 50"/>
          <p:cNvSpPr/>
          <p:nvPr/>
        </p:nvSpPr>
        <p:spPr>
          <a:xfrm>
            <a:off x="480636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TextBox 129"/>
          <p:cNvSpPr/>
          <p:nvPr/>
        </p:nvSpPr>
        <p:spPr>
          <a:xfrm>
            <a:off x="583200" y="450720"/>
            <a:ext cx="7192080" cy="50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Box 130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TextBox 131"/>
          <p:cNvSpPr/>
          <p:nvPr/>
        </p:nvSpPr>
        <p:spPr>
          <a:xfrm>
            <a:off x="559800" y="446040"/>
            <a:ext cx="4277520" cy="67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1" name="Прямоугольник со скругленными углами 171"/>
          <p:cNvSpPr/>
          <p:nvPr/>
        </p:nvSpPr>
        <p:spPr>
          <a:xfrm>
            <a:off x="5097600" y="360"/>
            <a:ext cx="4373640" cy="5137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Прямоугольник со скругленными углами 172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Прямоугольник со скругленными углами 173"/>
          <p:cNvSpPr/>
          <p:nvPr/>
        </p:nvSpPr>
        <p:spPr>
          <a:xfrm rot="2625600">
            <a:off x="4861080" y="4142160"/>
            <a:ext cx="462240" cy="4622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Прямоугольник со скругленными углами 174"/>
          <p:cNvSpPr/>
          <p:nvPr/>
        </p:nvSpPr>
        <p:spPr>
          <a:xfrm rot="2744400">
            <a:off x="-343800" y="453600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оугольник со скругленными углами 175"/>
          <p:cNvSpPr/>
          <p:nvPr/>
        </p:nvSpPr>
        <p:spPr>
          <a:xfrm rot="19228200">
            <a:off x="5841360" y="-2261160"/>
            <a:ext cx="4849200" cy="77202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6" name="Group 26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477" name="Изображение 2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8" name="Прямоугольник со скругленными углами 176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79" name="TextBox 132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51"/>
          <p:cNvSpPr/>
          <p:nvPr/>
        </p:nvSpPr>
        <p:spPr>
          <a:xfrm>
            <a:off x="5446080" y="1672200"/>
            <a:ext cx="277416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TextBox 133"/>
          <p:cNvSpPr/>
          <p:nvPr/>
        </p:nvSpPr>
        <p:spPr>
          <a:xfrm>
            <a:off x="586440" y="453960"/>
            <a:ext cx="36907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134"/>
          <p:cNvSpPr/>
          <p:nvPr/>
        </p:nvSpPr>
        <p:spPr>
          <a:xfrm>
            <a:off x="4222080" y="1246680"/>
            <a:ext cx="410904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Прямоугольник со скругленными углами 177"/>
          <p:cNvSpPr/>
          <p:nvPr/>
        </p:nvSpPr>
        <p:spPr>
          <a:xfrm rot="16200000">
            <a:off x="-2181600" y="1739520"/>
            <a:ext cx="5137920" cy="16779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178"/>
          <p:cNvSpPr/>
          <p:nvPr/>
        </p:nvSpPr>
        <p:spPr>
          <a:xfrm rot="2745000">
            <a:off x="8575200" y="99720"/>
            <a:ext cx="1126440" cy="1126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Прямоугольник со скругленными углами 179"/>
          <p:cNvSpPr/>
          <p:nvPr/>
        </p:nvSpPr>
        <p:spPr>
          <a:xfrm rot="16200000">
            <a:off x="614880" y="924840"/>
            <a:ext cx="3225960" cy="3307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TextBox 135"/>
          <p:cNvSpPr/>
          <p:nvPr/>
        </p:nvSpPr>
        <p:spPr>
          <a:xfrm>
            <a:off x="4214160" y="456120"/>
            <a:ext cx="410580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77520" cy="67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3640" cy="5137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2160"/>
            <a:ext cx="462240" cy="4622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Прямоугольник со скругленными углами 180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181"/>
          <p:cNvSpPr/>
          <p:nvPr/>
        </p:nvSpPr>
        <p:spPr>
          <a:xfrm rot="2332200">
            <a:off x="6009120" y="-31860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9" name="Group 27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490" name="Изображение 2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1" name="Прямоугольник со скругленными углами 182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92" name="Прямоугольник 52"/>
          <p:cNvSpPr/>
          <p:nvPr/>
        </p:nvSpPr>
        <p:spPr>
          <a:xfrm>
            <a:off x="5446080" y="1672200"/>
            <a:ext cx="276480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TextBox 136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TextBox 137"/>
          <p:cNvSpPr/>
          <p:nvPr/>
        </p:nvSpPr>
        <p:spPr>
          <a:xfrm>
            <a:off x="586440" y="453960"/>
            <a:ext cx="47581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Прямоугольник со скругленными углами 183"/>
          <p:cNvSpPr/>
          <p:nvPr/>
        </p:nvSpPr>
        <p:spPr>
          <a:xfrm rot="2745600">
            <a:off x="8350200" y="-666000"/>
            <a:ext cx="1492200" cy="14922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Прямоугольник со скругленными углами 184"/>
          <p:cNvSpPr/>
          <p:nvPr/>
        </p:nvSpPr>
        <p:spPr>
          <a:xfrm rot="2745600">
            <a:off x="7634160" y="-320760"/>
            <a:ext cx="801000" cy="8013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TextBox 138"/>
          <p:cNvSpPr/>
          <p:nvPr/>
        </p:nvSpPr>
        <p:spPr>
          <a:xfrm>
            <a:off x="586440" y="899640"/>
            <a:ext cx="7925760" cy="153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Прямоугольник 53"/>
          <p:cNvSpPr/>
          <p:nvPr/>
        </p:nvSpPr>
        <p:spPr>
          <a:xfrm>
            <a:off x="60804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Прямоугольник 54"/>
          <p:cNvSpPr/>
          <p:nvPr/>
        </p:nvSpPr>
        <p:spPr>
          <a:xfrm>
            <a:off x="480636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TextBox 139"/>
          <p:cNvSpPr/>
          <p:nvPr/>
        </p:nvSpPr>
        <p:spPr>
          <a:xfrm>
            <a:off x="583200" y="450720"/>
            <a:ext cx="7192080" cy="50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Box 140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TextBox 141"/>
          <p:cNvSpPr/>
          <p:nvPr/>
        </p:nvSpPr>
        <p:spPr>
          <a:xfrm>
            <a:off x="559800" y="446040"/>
            <a:ext cx="4277520" cy="67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3" name="Прямоугольник со скругленными углами 185"/>
          <p:cNvSpPr/>
          <p:nvPr/>
        </p:nvSpPr>
        <p:spPr>
          <a:xfrm>
            <a:off x="5097600" y="360"/>
            <a:ext cx="4373640" cy="5137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Прямоугольник со скругленными углами 186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оугольник со скругленными углами 187"/>
          <p:cNvSpPr/>
          <p:nvPr/>
        </p:nvSpPr>
        <p:spPr>
          <a:xfrm rot="2625600">
            <a:off x="4861080" y="4142160"/>
            <a:ext cx="462240" cy="4622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Прямоугольник со скругленными углами 188"/>
          <p:cNvSpPr/>
          <p:nvPr/>
        </p:nvSpPr>
        <p:spPr>
          <a:xfrm rot="2744400">
            <a:off x="-343800" y="453600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Прямоугольник со скругленными углами 189"/>
          <p:cNvSpPr/>
          <p:nvPr/>
        </p:nvSpPr>
        <p:spPr>
          <a:xfrm rot="19228200">
            <a:off x="5841360" y="-2261160"/>
            <a:ext cx="4849200" cy="77202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8" name="Group 28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509" name="Изображение 2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0" name="Прямоугольник со скругленными углами 190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11" name="TextBox 142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2" name="Прямоугольник 55"/>
          <p:cNvSpPr/>
          <p:nvPr/>
        </p:nvSpPr>
        <p:spPr>
          <a:xfrm>
            <a:off x="5446080" y="1672200"/>
            <a:ext cx="277416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TextBox 143"/>
          <p:cNvSpPr/>
          <p:nvPr/>
        </p:nvSpPr>
        <p:spPr>
          <a:xfrm>
            <a:off x="586440" y="453960"/>
            <a:ext cx="36907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44"/>
          <p:cNvSpPr/>
          <p:nvPr/>
        </p:nvSpPr>
        <p:spPr>
          <a:xfrm>
            <a:off x="4222080" y="1246680"/>
            <a:ext cx="410904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Прямоугольник со скругленными углами 191"/>
          <p:cNvSpPr/>
          <p:nvPr/>
        </p:nvSpPr>
        <p:spPr>
          <a:xfrm rot="16200000">
            <a:off x="-2181600" y="1739520"/>
            <a:ext cx="5137920" cy="16779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Прямоугольник со скругленными углами 192"/>
          <p:cNvSpPr/>
          <p:nvPr/>
        </p:nvSpPr>
        <p:spPr>
          <a:xfrm rot="2745000">
            <a:off x="8575200" y="99720"/>
            <a:ext cx="1126440" cy="1126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Прямоугольник со скругленными углами 193"/>
          <p:cNvSpPr/>
          <p:nvPr/>
        </p:nvSpPr>
        <p:spPr>
          <a:xfrm rot="16200000">
            <a:off x="614880" y="924840"/>
            <a:ext cx="3225960" cy="3307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8" name="TextBox 145"/>
          <p:cNvSpPr/>
          <p:nvPr/>
        </p:nvSpPr>
        <p:spPr>
          <a:xfrm>
            <a:off x="4214160" y="456120"/>
            <a:ext cx="410580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Прямоугольник со скругленными углами 194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Прямоугольник со скругленными углами 195"/>
          <p:cNvSpPr/>
          <p:nvPr/>
        </p:nvSpPr>
        <p:spPr>
          <a:xfrm rot="2332200">
            <a:off x="6009120" y="-31860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1" name="Group 29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522" name="Изображение 2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3" name="Прямоугольник со скругленными углами 196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24" name="Прямоугольник 56"/>
          <p:cNvSpPr/>
          <p:nvPr/>
        </p:nvSpPr>
        <p:spPr>
          <a:xfrm>
            <a:off x="5446080" y="1672200"/>
            <a:ext cx="276480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TextBox 146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TextBox 147"/>
          <p:cNvSpPr/>
          <p:nvPr/>
        </p:nvSpPr>
        <p:spPr>
          <a:xfrm>
            <a:off x="586440" y="453960"/>
            <a:ext cx="47581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Прямоугольник со скругленными углами 197"/>
          <p:cNvSpPr/>
          <p:nvPr/>
        </p:nvSpPr>
        <p:spPr>
          <a:xfrm rot="2745600">
            <a:off x="8350200" y="-666000"/>
            <a:ext cx="1492200" cy="14922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198"/>
          <p:cNvSpPr/>
          <p:nvPr/>
        </p:nvSpPr>
        <p:spPr>
          <a:xfrm rot="2745600">
            <a:off x="7634160" y="-320760"/>
            <a:ext cx="801000" cy="8013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TextBox 148"/>
          <p:cNvSpPr/>
          <p:nvPr/>
        </p:nvSpPr>
        <p:spPr>
          <a:xfrm>
            <a:off x="586440" y="899640"/>
            <a:ext cx="7925760" cy="153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0" name="Прямоугольник 57"/>
          <p:cNvSpPr/>
          <p:nvPr/>
        </p:nvSpPr>
        <p:spPr>
          <a:xfrm>
            <a:off x="60804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1" name="Прямоугольник 58"/>
          <p:cNvSpPr/>
          <p:nvPr/>
        </p:nvSpPr>
        <p:spPr>
          <a:xfrm>
            <a:off x="480636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TextBox 149"/>
          <p:cNvSpPr/>
          <p:nvPr/>
        </p:nvSpPr>
        <p:spPr>
          <a:xfrm>
            <a:off x="583200" y="450720"/>
            <a:ext cx="7192080" cy="50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Box 150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4" name="TextBox 151"/>
          <p:cNvSpPr/>
          <p:nvPr/>
        </p:nvSpPr>
        <p:spPr>
          <a:xfrm>
            <a:off x="559800" y="446040"/>
            <a:ext cx="4277520" cy="67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35" name="Прямоугольник со скругленными углами 199"/>
          <p:cNvSpPr/>
          <p:nvPr/>
        </p:nvSpPr>
        <p:spPr>
          <a:xfrm>
            <a:off x="5097600" y="360"/>
            <a:ext cx="4373640" cy="5137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6" name="Прямоугольник со скругленными углами 200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Прямоугольник со скругленными углами 201"/>
          <p:cNvSpPr/>
          <p:nvPr/>
        </p:nvSpPr>
        <p:spPr>
          <a:xfrm rot="2625600">
            <a:off x="4861080" y="4142160"/>
            <a:ext cx="462240" cy="4622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Прямоугольник со скругленными углами 202"/>
          <p:cNvSpPr/>
          <p:nvPr/>
        </p:nvSpPr>
        <p:spPr>
          <a:xfrm rot="2744400">
            <a:off x="-343800" y="453600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Прямоугольник со скругленными углами 203"/>
          <p:cNvSpPr/>
          <p:nvPr/>
        </p:nvSpPr>
        <p:spPr>
          <a:xfrm rot="19228200">
            <a:off x="5841360" y="-2261160"/>
            <a:ext cx="4849200" cy="77202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40" name="Group 30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541" name="Изображение 3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2" name="Прямоугольник со скругленными углами 204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43" name="TextBox 152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4" name="Прямоугольник 59"/>
          <p:cNvSpPr/>
          <p:nvPr/>
        </p:nvSpPr>
        <p:spPr>
          <a:xfrm>
            <a:off x="5446080" y="1672200"/>
            <a:ext cx="277416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5" name="TextBox 153"/>
          <p:cNvSpPr/>
          <p:nvPr/>
        </p:nvSpPr>
        <p:spPr>
          <a:xfrm>
            <a:off x="586440" y="453960"/>
            <a:ext cx="36907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Box 154"/>
          <p:cNvSpPr/>
          <p:nvPr/>
        </p:nvSpPr>
        <p:spPr>
          <a:xfrm>
            <a:off x="4222080" y="1246680"/>
            <a:ext cx="410904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7" name="Прямоугольник со скругленными углами 205"/>
          <p:cNvSpPr/>
          <p:nvPr/>
        </p:nvSpPr>
        <p:spPr>
          <a:xfrm rot="16200000">
            <a:off x="-2181600" y="1739520"/>
            <a:ext cx="5137920" cy="16779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оугольник со скругленными углами 206"/>
          <p:cNvSpPr/>
          <p:nvPr/>
        </p:nvSpPr>
        <p:spPr>
          <a:xfrm rot="2745000">
            <a:off x="8575200" y="99720"/>
            <a:ext cx="1126440" cy="1126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оугольник со скругленными углами 207"/>
          <p:cNvSpPr/>
          <p:nvPr/>
        </p:nvSpPr>
        <p:spPr>
          <a:xfrm rot="16200000">
            <a:off x="614880" y="924840"/>
            <a:ext cx="3225960" cy="3307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0" name="TextBox 155"/>
          <p:cNvSpPr/>
          <p:nvPr/>
        </p:nvSpPr>
        <p:spPr>
          <a:xfrm>
            <a:off x="4214160" y="456120"/>
            <a:ext cx="410580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3800" y="453600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1360" y="-2261160"/>
            <a:ext cx="4849200" cy="77202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416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07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Прямоугольник со скругленными углами 208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Прямоугольник со скругленными углами 209"/>
          <p:cNvSpPr/>
          <p:nvPr/>
        </p:nvSpPr>
        <p:spPr>
          <a:xfrm rot="2332200">
            <a:off x="6009120" y="-31860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3" name="Group 31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554" name="Изображение 3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55" name="Прямоугольник со скругленными углами 210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56" name="Прямоугольник 60"/>
          <p:cNvSpPr/>
          <p:nvPr/>
        </p:nvSpPr>
        <p:spPr>
          <a:xfrm>
            <a:off x="5446080" y="1672200"/>
            <a:ext cx="276480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7" name="TextBox 156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8" name="TextBox 157"/>
          <p:cNvSpPr/>
          <p:nvPr/>
        </p:nvSpPr>
        <p:spPr>
          <a:xfrm>
            <a:off x="586440" y="453960"/>
            <a:ext cx="47581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Прямоугольник со скругленными углами 211"/>
          <p:cNvSpPr/>
          <p:nvPr/>
        </p:nvSpPr>
        <p:spPr>
          <a:xfrm rot="2745600">
            <a:off x="8350200" y="-666000"/>
            <a:ext cx="1492200" cy="14922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Прямоугольник со скругленными углами 212"/>
          <p:cNvSpPr/>
          <p:nvPr/>
        </p:nvSpPr>
        <p:spPr>
          <a:xfrm rot="2745600">
            <a:off x="7634160" y="-320760"/>
            <a:ext cx="801000" cy="8013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TextBox 158"/>
          <p:cNvSpPr/>
          <p:nvPr/>
        </p:nvSpPr>
        <p:spPr>
          <a:xfrm>
            <a:off x="586440" y="899640"/>
            <a:ext cx="7925760" cy="153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2" name="Прямоугольник 61"/>
          <p:cNvSpPr/>
          <p:nvPr/>
        </p:nvSpPr>
        <p:spPr>
          <a:xfrm>
            <a:off x="60804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3" name="Прямоугольник 62"/>
          <p:cNvSpPr/>
          <p:nvPr/>
        </p:nvSpPr>
        <p:spPr>
          <a:xfrm>
            <a:off x="480636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4" name="TextBox 159"/>
          <p:cNvSpPr/>
          <p:nvPr/>
        </p:nvSpPr>
        <p:spPr>
          <a:xfrm>
            <a:off x="583200" y="450720"/>
            <a:ext cx="7192080" cy="50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Box 160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6" name="TextBox 161"/>
          <p:cNvSpPr/>
          <p:nvPr/>
        </p:nvSpPr>
        <p:spPr>
          <a:xfrm>
            <a:off x="559800" y="446040"/>
            <a:ext cx="4277520" cy="67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213"/>
          <p:cNvSpPr/>
          <p:nvPr/>
        </p:nvSpPr>
        <p:spPr>
          <a:xfrm>
            <a:off x="5097600" y="360"/>
            <a:ext cx="4373640" cy="5137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214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Прямоугольник со скругленными углами 215"/>
          <p:cNvSpPr/>
          <p:nvPr/>
        </p:nvSpPr>
        <p:spPr>
          <a:xfrm rot="2625600">
            <a:off x="4861080" y="4142160"/>
            <a:ext cx="462240" cy="4622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Прямоугольник со скругленными углами 216"/>
          <p:cNvSpPr/>
          <p:nvPr/>
        </p:nvSpPr>
        <p:spPr>
          <a:xfrm rot="2744400">
            <a:off x="-343800" y="453600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оугольник со скругленными углами 217"/>
          <p:cNvSpPr/>
          <p:nvPr/>
        </p:nvSpPr>
        <p:spPr>
          <a:xfrm rot="19228200">
            <a:off x="5841360" y="-2261160"/>
            <a:ext cx="4849200" cy="77202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72" name="Group 32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573" name="Изображение 3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74" name="Прямоугольник со скругленными углами 218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75" name="TextBox 162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6" name="Прямоугольник 64"/>
          <p:cNvSpPr/>
          <p:nvPr/>
        </p:nvSpPr>
        <p:spPr>
          <a:xfrm>
            <a:off x="5446080" y="1672200"/>
            <a:ext cx="277416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TextBox 163"/>
          <p:cNvSpPr/>
          <p:nvPr/>
        </p:nvSpPr>
        <p:spPr>
          <a:xfrm>
            <a:off x="586440" y="453960"/>
            <a:ext cx="36907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Box 164"/>
          <p:cNvSpPr/>
          <p:nvPr/>
        </p:nvSpPr>
        <p:spPr>
          <a:xfrm>
            <a:off x="4222080" y="1246680"/>
            <a:ext cx="410904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9" name="Прямоугольник со скругленными углами 219"/>
          <p:cNvSpPr/>
          <p:nvPr/>
        </p:nvSpPr>
        <p:spPr>
          <a:xfrm rot="16200000">
            <a:off x="-2181600" y="1739520"/>
            <a:ext cx="5137920" cy="16779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Прямоугольник со скругленными углами 220"/>
          <p:cNvSpPr/>
          <p:nvPr/>
        </p:nvSpPr>
        <p:spPr>
          <a:xfrm rot="2745000">
            <a:off x="8575200" y="99720"/>
            <a:ext cx="1126440" cy="1126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Прямоугольник со скругленными углами 221"/>
          <p:cNvSpPr/>
          <p:nvPr/>
        </p:nvSpPr>
        <p:spPr>
          <a:xfrm rot="16200000">
            <a:off x="614880" y="924840"/>
            <a:ext cx="3225960" cy="3307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2" name="TextBox 165"/>
          <p:cNvSpPr/>
          <p:nvPr/>
        </p:nvSpPr>
        <p:spPr>
          <a:xfrm>
            <a:off x="4214160" y="456120"/>
            <a:ext cx="410580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Прямоугольник со скругленными углами 222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Прямоугольник со скругленными углами 223"/>
          <p:cNvSpPr/>
          <p:nvPr/>
        </p:nvSpPr>
        <p:spPr>
          <a:xfrm rot="2332200">
            <a:off x="6009120" y="-31860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85" name="Group 33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586" name="Изображение 3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87" name="Прямоугольник со скругленными углами 224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88" name="Прямоугольник 65"/>
          <p:cNvSpPr/>
          <p:nvPr/>
        </p:nvSpPr>
        <p:spPr>
          <a:xfrm>
            <a:off x="5446080" y="1672200"/>
            <a:ext cx="276480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9" name="TextBox 166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TextBox 167"/>
          <p:cNvSpPr/>
          <p:nvPr/>
        </p:nvSpPr>
        <p:spPr>
          <a:xfrm>
            <a:off x="586440" y="453960"/>
            <a:ext cx="47581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Прямоугольник со скругленными углами 225"/>
          <p:cNvSpPr/>
          <p:nvPr/>
        </p:nvSpPr>
        <p:spPr>
          <a:xfrm rot="2745600">
            <a:off x="8350200" y="-666000"/>
            <a:ext cx="1492200" cy="14922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оугольник со скругленными углами 226"/>
          <p:cNvSpPr/>
          <p:nvPr/>
        </p:nvSpPr>
        <p:spPr>
          <a:xfrm rot="2745600">
            <a:off x="7634160" y="-320760"/>
            <a:ext cx="801000" cy="8013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TextBox 168"/>
          <p:cNvSpPr/>
          <p:nvPr/>
        </p:nvSpPr>
        <p:spPr>
          <a:xfrm>
            <a:off x="586440" y="899640"/>
            <a:ext cx="7925760" cy="153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4" name="Прямоугольник 66"/>
          <p:cNvSpPr/>
          <p:nvPr/>
        </p:nvSpPr>
        <p:spPr>
          <a:xfrm>
            <a:off x="60804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Прямоугольник 67"/>
          <p:cNvSpPr/>
          <p:nvPr/>
        </p:nvSpPr>
        <p:spPr>
          <a:xfrm>
            <a:off x="480636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6" name="TextBox 169"/>
          <p:cNvSpPr/>
          <p:nvPr/>
        </p:nvSpPr>
        <p:spPr>
          <a:xfrm>
            <a:off x="583200" y="450720"/>
            <a:ext cx="7192080" cy="50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TextBox 170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8" name="TextBox 171"/>
          <p:cNvSpPr/>
          <p:nvPr/>
        </p:nvSpPr>
        <p:spPr>
          <a:xfrm>
            <a:off x="559800" y="446040"/>
            <a:ext cx="4277520" cy="67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99" name="Прямоугольник со скругленными углами 227"/>
          <p:cNvSpPr/>
          <p:nvPr/>
        </p:nvSpPr>
        <p:spPr>
          <a:xfrm>
            <a:off x="5097600" y="360"/>
            <a:ext cx="4373640" cy="5137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0" name="Прямоугольник со скругленными углами 228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оугольник со скругленными углами 229"/>
          <p:cNvSpPr/>
          <p:nvPr/>
        </p:nvSpPr>
        <p:spPr>
          <a:xfrm rot="2625600">
            <a:off x="4861080" y="4142160"/>
            <a:ext cx="462240" cy="4622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Прямоугольник со скругленными углами 230"/>
          <p:cNvSpPr/>
          <p:nvPr/>
        </p:nvSpPr>
        <p:spPr>
          <a:xfrm rot="2744400">
            <a:off x="-343800" y="453600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Прямоугольник со скругленными углами 231"/>
          <p:cNvSpPr/>
          <p:nvPr/>
        </p:nvSpPr>
        <p:spPr>
          <a:xfrm rot="19228200">
            <a:off x="5841360" y="-2261160"/>
            <a:ext cx="4849200" cy="77202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4" name="Group 34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605" name="Изображение 3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06" name="Прямоугольник со скругленными углами 232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07" name="TextBox 172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8" name="Прямоугольник 68"/>
          <p:cNvSpPr/>
          <p:nvPr/>
        </p:nvSpPr>
        <p:spPr>
          <a:xfrm>
            <a:off x="5446080" y="1672200"/>
            <a:ext cx="277416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9" name="TextBox 173"/>
          <p:cNvSpPr/>
          <p:nvPr/>
        </p:nvSpPr>
        <p:spPr>
          <a:xfrm>
            <a:off x="586440" y="453960"/>
            <a:ext cx="36907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TextBox 174"/>
          <p:cNvSpPr/>
          <p:nvPr/>
        </p:nvSpPr>
        <p:spPr>
          <a:xfrm>
            <a:off x="4222080" y="1246680"/>
            <a:ext cx="410904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1" name="Прямоугольник со скругленными углами 233"/>
          <p:cNvSpPr/>
          <p:nvPr/>
        </p:nvSpPr>
        <p:spPr>
          <a:xfrm rot="16200000">
            <a:off x="-2181600" y="1739520"/>
            <a:ext cx="5137920" cy="16779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Прямоугольник со скругленными углами 234"/>
          <p:cNvSpPr/>
          <p:nvPr/>
        </p:nvSpPr>
        <p:spPr>
          <a:xfrm rot="2745000">
            <a:off x="8575200" y="99720"/>
            <a:ext cx="1126440" cy="1126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Прямоугольник со скругленными углами 235"/>
          <p:cNvSpPr/>
          <p:nvPr/>
        </p:nvSpPr>
        <p:spPr>
          <a:xfrm rot="16200000">
            <a:off x="614880" y="924840"/>
            <a:ext cx="3225960" cy="3307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4" name="TextBox 175"/>
          <p:cNvSpPr/>
          <p:nvPr/>
        </p:nvSpPr>
        <p:spPr>
          <a:xfrm>
            <a:off x="4214160" y="456120"/>
            <a:ext cx="410580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0904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9520"/>
            <a:ext cx="5137920" cy="16779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99720"/>
            <a:ext cx="1126440" cy="1126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4840"/>
            <a:ext cx="3225960" cy="3307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580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со скругленными углами 236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Прямоугольник со скругленными углами 237"/>
          <p:cNvSpPr/>
          <p:nvPr/>
        </p:nvSpPr>
        <p:spPr>
          <a:xfrm rot="2332200">
            <a:off x="6009120" y="-31860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17" name="Group 35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618" name="Изображение 3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19" name="Прямоугольник со скругленными углами 238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20" name="Прямоугольник 69"/>
          <p:cNvSpPr/>
          <p:nvPr/>
        </p:nvSpPr>
        <p:spPr>
          <a:xfrm>
            <a:off x="5446080" y="1672200"/>
            <a:ext cx="276480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TextBox 176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2" name="TextBox 177"/>
          <p:cNvSpPr/>
          <p:nvPr/>
        </p:nvSpPr>
        <p:spPr>
          <a:xfrm>
            <a:off x="586440" y="453960"/>
            <a:ext cx="47581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Прямоугольник со скругленными углами 239"/>
          <p:cNvSpPr/>
          <p:nvPr/>
        </p:nvSpPr>
        <p:spPr>
          <a:xfrm rot="2745600">
            <a:off x="8350200" y="-666000"/>
            <a:ext cx="1492200" cy="14922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Прямоугольник со скругленными углами 240"/>
          <p:cNvSpPr/>
          <p:nvPr/>
        </p:nvSpPr>
        <p:spPr>
          <a:xfrm rot="2745600">
            <a:off x="7634160" y="-320760"/>
            <a:ext cx="801000" cy="8013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TextBox 178"/>
          <p:cNvSpPr/>
          <p:nvPr/>
        </p:nvSpPr>
        <p:spPr>
          <a:xfrm>
            <a:off x="586440" y="899640"/>
            <a:ext cx="7925760" cy="153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6" name="Прямоугольник 70"/>
          <p:cNvSpPr/>
          <p:nvPr/>
        </p:nvSpPr>
        <p:spPr>
          <a:xfrm>
            <a:off x="60804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7" name="Прямоугольник 71"/>
          <p:cNvSpPr/>
          <p:nvPr/>
        </p:nvSpPr>
        <p:spPr>
          <a:xfrm>
            <a:off x="480636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8" name="TextBox 179"/>
          <p:cNvSpPr/>
          <p:nvPr/>
        </p:nvSpPr>
        <p:spPr>
          <a:xfrm>
            <a:off x="583200" y="450720"/>
            <a:ext cx="7192080" cy="50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TextBox 180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0" name="TextBox 181"/>
          <p:cNvSpPr/>
          <p:nvPr/>
        </p:nvSpPr>
        <p:spPr>
          <a:xfrm>
            <a:off x="559800" y="446040"/>
            <a:ext cx="4277520" cy="67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31" name="Прямоугольник со скругленными углами 241"/>
          <p:cNvSpPr/>
          <p:nvPr/>
        </p:nvSpPr>
        <p:spPr>
          <a:xfrm>
            <a:off x="5097600" y="360"/>
            <a:ext cx="4373640" cy="5137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2" name="Прямоугольник со скругленными углами 242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Прямоугольник со скругленными углами 243"/>
          <p:cNvSpPr/>
          <p:nvPr/>
        </p:nvSpPr>
        <p:spPr>
          <a:xfrm rot="2625600">
            <a:off x="4861080" y="4142160"/>
            <a:ext cx="462240" cy="4622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Прямоугольник со скругленными углами 244"/>
          <p:cNvSpPr/>
          <p:nvPr/>
        </p:nvSpPr>
        <p:spPr>
          <a:xfrm rot="2744400">
            <a:off x="-343800" y="453600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Прямоугольник со скругленными углами 245"/>
          <p:cNvSpPr/>
          <p:nvPr/>
        </p:nvSpPr>
        <p:spPr>
          <a:xfrm rot="19228200">
            <a:off x="5841360" y="-2261160"/>
            <a:ext cx="4849200" cy="77202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36" name="Group 36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637" name="Изображение 3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38" name="Прямоугольник со скругленными углами 246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9" name="TextBox 182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0" name="Прямоугольник 72"/>
          <p:cNvSpPr/>
          <p:nvPr/>
        </p:nvSpPr>
        <p:spPr>
          <a:xfrm>
            <a:off x="5446080" y="1672200"/>
            <a:ext cx="277416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1" name="TextBox 183"/>
          <p:cNvSpPr/>
          <p:nvPr/>
        </p:nvSpPr>
        <p:spPr>
          <a:xfrm>
            <a:off x="586440" y="453960"/>
            <a:ext cx="36907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TextBox 184"/>
          <p:cNvSpPr/>
          <p:nvPr/>
        </p:nvSpPr>
        <p:spPr>
          <a:xfrm>
            <a:off x="4222080" y="1246680"/>
            <a:ext cx="410904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3" name="Прямоугольник со скругленными углами 247"/>
          <p:cNvSpPr/>
          <p:nvPr/>
        </p:nvSpPr>
        <p:spPr>
          <a:xfrm rot="16200000">
            <a:off x="-2181600" y="1739520"/>
            <a:ext cx="5137920" cy="16779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Прямоугольник со скругленными углами 248"/>
          <p:cNvSpPr/>
          <p:nvPr/>
        </p:nvSpPr>
        <p:spPr>
          <a:xfrm rot="2745000">
            <a:off x="8575200" y="99720"/>
            <a:ext cx="1126440" cy="1126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Прямоугольник со скругленными углами 249"/>
          <p:cNvSpPr/>
          <p:nvPr/>
        </p:nvSpPr>
        <p:spPr>
          <a:xfrm rot="16200000">
            <a:off x="614880" y="924840"/>
            <a:ext cx="3225960" cy="3307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6" name="TextBox 185"/>
          <p:cNvSpPr/>
          <p:nvPr/>
        </p:nvSpPr>
        <p:spPr>
          <a:xfrm>
            <a:off x="4214160" y="456120"/>
            <a:ext cx="410580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Прямоугольник со скругленными углами 250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Прямоугольник со скругленными углами 251"/>
          <p:cNvSpPr/>
          <p:nvPr/>
        </p:nvSpPr>
        <p:spPr>
          <a:xfrm rot="2332200">
            <a:off x="6009120" y="-318600"/>
            <a:ext cx="4849560" cy="77205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49" name="Group 37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650" name="Изображение 3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51" name="Прямоугольник со скругленными углами 252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52" name="Прямоугольник 73"/>
          <p:cNvSpPr/>
          <p:nvPr/>
        </p:nvSpPr>
        <p:spPr>
          <a:xfrm>
            <a:off x="5446080" y="1672200"/>
            <a:ext cx="276480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3" name="TextBox 186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4" name="TextBox 187"/>
          <p:cNvSpPr/>
          <p:nvPr/>
        </p:nvSpPr>
        <p:spPr>
          <a:xfrm>
            <a:off x="586440" y="453960"/>
            <a:ext cx="47581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Прямоугольник со скругленными углами 253"/>
          <p:cNvSpPr/>
          <p:nvPr/>
        </p:nvSpPr>
        <p:spPr>
          <a:xfrm rot="2745600">
            <a:off x="8350200" y="-666000"/>
            <a:ext cx="1492200" cy="14922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Прямоугольник со скругленными углами 254"/>
          <p:cNvSpPr/>
          <p:nvPr/>
        </p:nvSpPr>
        <p:spPr>
          <a:xfrm rot="2745600">
            <a:off x="7634160" y="-320760"/>
            <a:ext cx="801000" cy="8013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TextBox 188"/>
          <p:cNvSpPr/>
          <p:nvPr/>
        </p:nvSpPr>
        <p:spPr>
          <a:xfrm>
            <a:off x="586440" y="899640"/>
            <a:ext cx="7925760" cy="153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8" name="Прямоугольник 74"/>
          <p:cNvSpPr/>
          <p:nvPr/>
        </p:nvSpPr>
        <p:spPr>
          <a:xfrm>
            <a:off x="60804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9" name="Прямоугольник 75"/>
          <p:cNvSpPr/>
          <p:nvPr/>
        </p:nvSpPr>
        <p:spPr>
          <a:xfrm>
            <a:off x="4806360" y="2545560"/>
            <a:ext cx="3706200" cy="22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0" name="TextBox 189"/>
          <p:cNvSpPr/>
          <p:nvPr/>
        </p:nvSpPr>
        <p:spPr>
          <a:xfrm>
            <a:off x="583200" y="450720"/>
            <a:ext cx="7192080" cy="50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TextBox 190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2" name="TextBox 191"/>
          <p:cNvSpPr/>
          <p:nvPr/>
        </p:nvSpPr>
        <p:spPr>
          <a:xfrm>
            <a:off x="559800" y="446040"/>
            <a:ext cx="4277520" cy="67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63" name="Прямоугольник со скругленными углами 255"/>
          <p:cNvSpPr/>
          <p:nvPr/>
        </p:nvSpPr>
        <p:spPr>
          <a:xfrm>
            <a:off x="5097600" y="360"/>
            <a:ext cx="4373640" cy="5137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4" name="Прямоугольник со скругленными углами 256"/>
          <p:cNvSpPr/>
          <p:nvPr/>
        </p:nvSpPr>
        <p:spPr>
          <a:xfrm rot="2744400">
            <a:off x="-274680" y="-2376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5" name="Прямоугольник со скругленными углами 257"/>
          <p:cNvSpPr/>
          <p:nvPr/>
        </p:nvSpPr>
        <p:spPr>
          <a:xfrm rot="2625600">
            <a:off x="4861080" y="4142160"/>
            <a:ext cx="462240" cy="4622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Прямоугольник со скругленными углами 258"/>
          <p:cNvSpPr/>
          <p:nvPr/>
        </p:nvSpPr>
        <p:spPr>
          <a:xfrm rot="2744400">
            <a:off x="-343800" y="4536000"/>
            <a:ext cx="698400" cy="698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Прямоугольник со скругленными углами 259"/>
          <p:cNvSpPr/>
          <p:nvPr/>
        </p:nvSpPr>
        <p:spPr>
          <a:xfrm rot="19228200">
            <a:off x="5841360" y="-2261160"/>
            <a:ext cx="4849200" cy="77202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68" name="Group 38"/>
          <p:cNvGrpSpPr/>
          <p:nvPr/>
        </p:nvGrpSpPr>
        <p:grpSpPr>
          <a:xfrm>
            <a:off x="4571640" y="828000"/>
            <a:ext cx="4462200" cy="3558240"/>
            <a:chOff x="4571640" y="828000"/>
            <a:chExt cx="4462200" cy="3558240"/>
          </a:xfrm>
        </p:grpSpPr>
        <p:pic>
          <p:nvPicPr>
            <p:cNvPr id="669" name="Изображение 3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200" cy="35582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70" name="Прямоугольник со скругленными углами 260"/>
            <p:cNvSpPr/>
            <p:nvPr/>
          </p:nvSpPr>
          <p:spPr>
            <a:xfrm rot="16200000">
              <a:off x="5962680" y="1164960"/>
              <a:ext cx="1731240" cy="27651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71" name="TextBox 192"/>
          <p:cNvSpPr/>
          <p:nvPr/>
        </p:nvSpPr>
        <p:spPr>
          <a:xfrm>
            <a:off x="586440" y="1246680"/>
            <a:ext cx="399816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2" name="Прямоугольник 77"/>
          <p:cNvSpPr/>
          <p:nvPr/>
        </p:nvSpPr>
        <p:spPr>
          <a:xfrm>
            <a:off x="5446080" y="1672200"/>
            <a:ext cx="2774160" cy="173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3" name="TextBox 193"/>
          <p:cNvSpPr/>
          <p:nvPr/>
        </p:nvSpPr>
        <p:spPr>
          <a:xfrm>
            <a:off x="586440" y="453960"/>
            <a:ext cx="369072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194"/>
          <p:cNvSpPr/>
          <p:nvPr/>
        </p:nvSpPr>
        <p:spPr>
          <a:xfrm>
            <a:off x="4222080" y="1246680"/>
            <a:ext cx="4109040" cy="35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5" name="Прямоугольник со скругленными углами 261"/>
          <p:cNvSpPr/>
          <p:nvPr/>
        </p:nvSpPr>
        <p:spPr>
          <a:xfrm rot="16200000">
            <a:off x="-2181600" y="1739520"/>
            <a:ext cx="5137920" cy="16779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Прямоугольник со скругленными углами 262"/>
          <p:cNvSpPr/>
          <p:nvPr/>
        </p:nvSpPr>
        <p:spPr>
          <a:xfrm rot="2745000">
            <a:off x="8575200" y="99720"/>
            <a:ext cx="1126440" cy="1126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Прямоугольник со скругленными углами 263"/>
          <p:cNvSpPr/>
          <p:nvPr/>
        </p:nvSpPr>
        <p:spPr>
          <a:xfrm rot="16200000">
            <a:off x="614880" y="924840"/>
            <a:ext cx="3225960" cy="3307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8" name="TextBox 195"/>
          <p:cNvSpPr/>
          <p:nvPr/>
        </p:nvSpPr>
        <p:spPr>
          <a:xfrm>
            <a:off x="4214160" y="456120"/>
            <a:ext cx="4105800" cy="8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2024-08-28T11:53:13Z</dcterms:modified>
  <cp:revision>107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