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6EE6338-B724-4228-9B90-0D048B93D6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4A3749-02BF-466D-A29F-9B3AB1D086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226DA-C234-4CB2-A7E2-1A52E60082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F087A-508F-4746-9C7A-8C4D26185D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A70D9F-12AB-434F-A09C-E16102C542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C60F5-114F-457A-AE32-EC5CC6DC60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A420B-4ED3-411F-9BAE-F43A0FCBE3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FA0A2C-F97C-4111-B2F2-230BF6E0E3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1558E4-0726-4229-AAC1-7F8EBF05D4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0FDC49-79E7-4676-A6E9-7CB25EE33C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4A7B2C-1DD5-448A-9410-30A9BB0E3A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9F6AFD-EC8A-4D1C-AED7-72EBC5D334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5DD7E6-546C-4A7F-8244-DFB963947E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ED8789-759C-4249-A8BC-0C8390BA4E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12E7FC-2E96-4351-8A4C-6D19C333CF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02B761-FF50-4737-844D-EF54AE2EC3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874359-56DC-4C3A-A46F-A9BDFEA334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0A56C-6D34-40EE-8101-38B58E873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B038E-6637-435F-A7E9-D633B9F05A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6E0A6-E4EF-41C2-9FEB-889237EF2B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95AE55-E55B-4B5E-92A7-B1F4969BBB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2CD10-CAA5-4268-A10B-20F3AC3DF4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71D8E7-9D9F-43D9-81CC-97AFFF2A5A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FD56D-6625-461A-A680-14B1C3C202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07998E-1A82-4D99-BE47-1E97FD91A69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3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36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6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760" cy="14997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560" cy="8089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320" cy="15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760" cy="22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64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720" y="454140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480" y="-226800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760" cy="3565800"/>
            <a:chOff x="4571640" y="828000"/>
            <a:chExt cx="4469760" cy="35658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760" cy="3565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400"/>
              <a:ext cx="1738800" cy="27727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720" cy="173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828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60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1960"/>
            <a:ext cx="5145480" cy="16855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4000" cy="1133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280"/>
            <a:ext cx="3233520" cy="3315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3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2024-08-28T11:17:18Z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