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6795B65-44B1-441C-B4E8-371FC366880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8C3067-BAF4-42AD-AF65-4B7E2266D41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08AF0A-61DF-4D6F-AB40-7C8936F6A98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4E97EA-31AB-4B2F-864E-82D46D450C6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752C92-ED8F-4FEE-A917-1E5C6FF733E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B0205A-98F3-43FF-A56E-3FD336F8DDD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3BBC32-65F2-431A-8036-16DB38FB2ED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54C389-B552-431D-ACDE-8E775991436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79CA20-1816-4DFA-86A1-7161F241533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CF9C27-2E3D-4C45-A50C-B07EFCEFFD3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549AA9-AADC-4C87-AA05-D1A063D49A4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822FC4-7AAD-4082-AC3B-55DFECD4127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4D96E8-DB32-47B0-A1D2-62CDDA98059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590296-1A5F-400E-AC51-F7779D132C1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340A84-84B5-47D3-82DE-6EDE3AD809E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D25131-D6E2-4D65-AEAC-C9579B063D4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6F26D3-EC58-45E5-A26D-7B3D13328D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8784B7-44EA-4AC8-BABD-9E6199D883D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90F910-0998-425A-B8CE-06CC161FF80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40EAE9-80F9-4DA5-AE32-7A33F14E67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203D2D-8EB5-4259-9C99-16573FE637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BF7012-1060-437C-98DD-DC89100A8E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DD93A6-1429-4C6B-8EEB-A0012966EF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BAF70F-6E93-4C23-BD42-43121C9C5F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8C4933-0544-4DF7-AA5C-467E33A6EB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C8A46C-305B-4BA3-BAE9-29D7BAF24F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7DCBAB-4B28-4612-911B-BF8418E9C7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376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524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E8EC54-54F7-4EC1-B660-113C4EAD7349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524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4040"/>
            <a:ext cx="469800" cy="469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4880" y="948600"/>
            <a:ext cx="4941360" cy="46677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700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9440" cy="28944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2440" cy="18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20040"/>
            <a:ext cx="4857120" cy="77281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9760" cy="3565800"/>
            <a:chOff x="4571640" y="828000"/>
            <a:chExt cx="4469760" cy="356580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760" cy="3565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7400"/>
              <a:ext cx="1738800" cy="27727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2360" cy="173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572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568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520"/>
            <a:ext cx="1499760" cy="14997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920"/>
            <a:ext cx="808560" cy="8089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3320" cy="15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3760" cy="22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3760" cy="22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9640" cy="51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572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50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81200" cy="5145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7920"/>
            <a:ext cx="469800" cy="4698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51720" y="454140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7480" y="-2268000"/>
            <a:ext cx="4856760" cy="77277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9760" cy="3565800"/>
            <a:chOff x="4571640" y="828000"/>
            <a:chExt cx="4469760" cy="356580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760" cy="3565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7400"/>
              <a:ext cx="1738800" cy="27727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572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81720" cy="173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828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Прямоугольник со скругленными углами 5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Текст. поле 7"/>
          <p:cNvSpPr/>
          <p:nvPr/>
        </p:nvSpPr>
        <p:spPr>
          <a:xfrm>
            <a:off x="569160" y="1888920"/>
            <a:ext cx="48225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2" name="Прямоугольник со скругленными углами 3"/>
          <p:cNvSpPr/>
          <p:nvPr/>
        </p:nvSpPr>
        <p:spPr>
          <a:xfrm rot="18679800">
            <a:off x="6783120" y="457560"/>
            <a:ext cx="6252120" cy="46677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5"/>
          <p:cNvSpPr/>
          <p:nvPr/>
        </p:nvSpPr>
        <p:spPr>
          <a:xfrm rot="2625600">
            <a:off x="6024960" y="4334040"/>
            <a:ext cx="469800" cy="469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Прямоугольник 5"/>
          <p:cNvSpPr/>
          <p:nvPr/>
        </p:nvSpPr>
        <p:spPr>
          <a:xfrm>
            <a:off x="1640880" y="4592880"/>
            <a:ext cx="299700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5" name="Изображение 40"/>
          <p:cNvSpPr/>
          <p:nvPr/>
        </p:nvSpPr>
        <p:spPr>
          <a:xfrm>
            <a:off x="867240" y="3590280"/>
            <a:ext cx="254880" cy="25524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6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7360" cy="113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572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50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81200" cy="5145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7920"/>
            <a:ext cx="469800" cy="4698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1720" y="454140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7480" y="-2268000"/>
            <a:ext cx="4856760" cy="77277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9760" cy="3565800"/>
            <a:chOff x="4571640" y="828000"/>
            <a:chExt cx="4469760" cy="356580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760" cy="3565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7400"/>
              <a:ext cx="1738800" cy="27727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572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1720" cy="173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828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660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1960"/>
            <a:ext cx="5145480" cy="16855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4760"/>
            <a:ext cx="1134000" cy="1133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7280"/>
            <a:ext cx="3233520" cy="3315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336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20040"/>
            <a:ext cx="4857120" cy="77281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9760" cy="3565800"/>
            <a:chOff x="4571640" y="828000"/>
            <a:chExt cx="4469760" cy="356580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760" cy="3565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7400"/>
              <a:ext cx="1738800" cy="27727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2360" cy="173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572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568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520"/>
            <a:ext cx="1499760" cy="14997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920"/>
            <a:ext cx="808560" cy="8089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3320" cy="15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3760" cy="22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3760" cy="22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9640" cy="51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572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50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81200" cy="5145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7920"/>
            <a:ext cx="469800" cy="4698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51720" y="454140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7480" y="-2268000"/>
            <a:ext cx="4856760" cy="77277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9760" cy="3565800"/>
            <a:chOff x="4571640" y="828000"/>
            <a:chExt cx="4469760" cy="356580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760" cy="3565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7400"/>
              <a:ext cx="1738800" cy="27727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572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81720" cy="173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828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660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1960"/>
            <a:ext cx="5145480" cy="16855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4760"/>
            <a:ext cx="1134000" cy="1133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7280"/>
            <a:ext cx="3233520" cy="3315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336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2024-08-28T11:18:25Z</dcterms:modified>
  <cp:revision>21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