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2F9C2B-DD92-48AE-8E99-900A83DEB68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97EBD3-E0B3-40F5-A6C5-D4C016EDD7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209DDB-BF40-44D0-91B5-42BB29566E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5644E-8331-4618-9CBF-4578E3BB2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6DB9F7-B344-4611-A584-14E7FC378F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00187D-F400-4E86-A534-93D0C256FA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54CC72-75FE-4110-A1D8-1D2F6123EA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D7A27-F2A1-407E-A895-E5FBCD1F6F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2B6C94-FC08-49FC-B08F-BC4220FC02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CEE43-6264-4F0B-84FE-A49D497BCD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77A776-76DA-4B01-AA30-17800060AA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93B9D6-66DD-48C7-8FB8-DDC95D345B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BC761C-991E-4135-82FF-757D97E88B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03297-6CCD-4B1A-BA84-E90039D05A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89FA42-CCAC-49FF-B691-1C010FFC2C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7E00C-6441-4D9C-8E6C-5A381B88A2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023EF3-4C41-477F-AF51-3904F4708F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F0DEB8-018E-45AD-BB30-BC7B000D2C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0227B-CDCE-469C-8A81-BD39A914F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8DC2C6-0BFB-4F73-9826-8EBC028DE9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90C8C-E0CE-4003-BD57-248E458390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90C16A-D8DF-4A45-9754-F05CE72B9A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2C580B-BFA3-42EA-808B-8BCE00A410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ACD936-7C34-4727-998A-DB2E0F06F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76555-CD77-405D-98FB-54D0D42D03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B56C9-7BA4-4CBB-9720-A8101F64BE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4F616-DD41-44D9-B52C-6004DD3789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E7A5F-AE94-4065-BDEF-7971166B8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2F5CE-73D5-4CCD-80E8-64DEBB69F9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3D2862-5802-4329-AF26-22156AA115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76E6D-3E5A-44EB-B46D-048DAE74E5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A921CD-35F1-4BCC-9BFD-F798073A0F5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520" y="948600"/>
            <a:ext cx="494064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720" cy="2887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72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Текст. поле 7"/>
          <p:cNvSpPr/>
          <p:nvPr/>
        </p:nvSpPr>
        <p:spPr>
          <a:xfrm>
            <a:off x="569160" y="1888920"/>
            <a:ext cx="4821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6" name="Прямоугольник со скругленными углами 3"/>
          <p:cNvSpPr/>
          <p:nvPr/>
        </p:nvSpPr>
        <p:spPr>
          <a:xfrm rot="18679800">
            <a:off x="6782760" y="457560"/>
            <a:ext cx="625140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5"/>
          <p:cNvSpPr/>
          <p:nvPr/>
        </p:nvSpPr>
        <p:spPr>
          <a:xfrm>
            <a:off x="1640880" y="459288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Изображение 40"/>
          <p:cNvSpPr/>
          <p:nvPr/>
        </p:nvSpPr>
        <p:spPr>
          <a:xfrm>
            <a:off x="867240" y="3590280"/>
            <a:ext cx="254160" cy="254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640" cy="11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2024-08-28T11:20:51Z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