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19019A7-E86B-4ED1-9937-6154DF877E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3A1645-7E53-44C4-AE02-F88E030867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EE444B-C88C-424E-A503-4CE83B810E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1A0321-C8ED-4895-B8E5-9C3C99916D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CF2B0C-ABDC-457A-AC36-100570538C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11C504-2E5E-4D37-8F79-A4210CB235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DB01F-5CAA-408F-9635-938913A0BA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182BC7-4B85-447E-B74D-BC4B7D0AB5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7E0634-4857-46DC-95C6-A4DE93AE81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204A13-9BF4-4591-8DB0-CEC4ED169E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E82D6F-00E7-44B0-A562-D4D421F619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9863ED-1F87-4854-B13C-7AE2A79179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DBF7DB-93F6-48F7-9D2C-FB76DBF66F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B6B6B7-8B69-4048-9C8E-E0064301C6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6DE1F4-7FC3-473A-B10D-5B3039D9EC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5B424B-C428-4E82-BFC7-FDFBAE0E09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363E54-656F-4F94-85E3-2F268651E3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410C61-B50A-488F-A975-7BE0CEC7A5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EA7F14-286B-4CDD-B1E9-7ACAABC564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BA772F-4879-4E80-A57A-6633DD7A67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2ADA95-AC7E-423C-88AA-A5741A55FB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153E98-9C19-4A61-B3E2-5611F4B539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8CF90A-AC4B-4944-950E-D983564EB9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40B048-F8C8-4E08-BA75-5D1A156D4D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EF53DF-C782-4055-BCDF-C2A47ABF1E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F751F7-F458-4385-A9F1-C41D813FAF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598D66-AEFD-43B7-A33B-2528AEEE69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7E17E6-403C-41F4-8F35-372E7DD9B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40FF4B-88DA-46B2-83D9-2AF7E2BEFA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DEB33A-E41C-43F5-BD3E-800966D818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78162D-F347-4BAD-A002-5CF2BBA69D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C64514-9011-42CD-A217-FE23DDADDF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723B98-54CB-493A-9CEC-68DAF303AA0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4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2024-08-28T11:21:53Z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