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F5408C0-2474-423A-B85C-8368ECB5091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709AA4-21A4-4842-8A95-5759A79229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95EAC0-1C39-41BB-A99D-25A43A10FC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B84757-E7AE-4931-8B5E-4ECD9C36A7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46B634-4AA0-4DE1-8040-ADC6CCC82C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7EC541-C6FB-4C0E-A231-4E08A8F501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4F16A8-FF5D-4308-A356-AD9101A101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ADCF6D-7C92-43BF-B0A3-C22A528944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3B02DC-EFAE-4E2E-8881-A96057874B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208206-3230-4F12-90C5-B1D811268F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6B4E25-2BD8-4034-97CC-A959121D6C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9532B6-5D29-46D7-AD47-ADE57CA901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83B48D-CF17-45E8-883E-B073132F3D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3C7357-A564-4B3D-A64C-E8EE871857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2B4CAE-4207-4D30-A7B8-BB75E3DEAA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C28BF7-5AE5-4C55-ACF6-4BBF57AB1D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940C01-2436-4663-B998-B3B440104A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80B4ED-1691-42A2-8343-B62B13D171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53DFE7-4558-4FBF-AA24-810468AEC1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88A2B8-DC3D-4C53-AB0E-FDABC8618F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BEA371-8B18-45AC-AA4A-B1F0D43E18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71CF0A-4AB8-493C-815F-3CC4C0D9DF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3FEDF1-D569-4B27-93F0-91DD8B33B7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2A32C7-1BA1-4187-B9EC-D9384E43AB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58032B-AACF-4AC7-ABC4-6D25D92820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8F5D48-E553-4D45-95D9-4014E530F0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449B04-E8BA-47FA-B12F-69941860EE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8F2033-0459-4B1D-8F33-80D2810DC1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5881C1-6EC3-4C6E-B17B-B7CA7644D4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867B74-BFD7-48A5-AE84-BC6A564F35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7C0656-F51C-4AD4-8D2C-D9D15186B9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F90DAA-437D-4A8C-827B-DE228170FB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C6AD40-FD6D-4024-8232-2F0A43DA98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45EF35-29E0-4C03-BC70-4229DFC6DB5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160" y="948600"/>
            <a:ext cx="494028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360" cy="2883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360" cy="18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Текст. поле 7"/>
          <p:cNvSpPr/>
          <p:nvPr/>
        </p:nvSpPr>
        <p:spPr>
          <a:xfrm>
            <a:off x="569160" y="1888920"/>
            <a:ext cx="482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9" name="Прямоугольник со скругленными углами 3"/>
          <p:cNvSpPr/>
          <p:nvPr/>
        </p:nvSpPr>
        <p:spPr>
          <a:xfrm rot="18679800">
            <a:off x="6782400" y="457560"/>
            <a:ext cx="625104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Прямоугольник 5"/>
          <p:cNvSpPr/>
          <p:nvPr/>
        </p:nvSpPr>
        <p:spPr>
          <a:xfrm>
            <a:off x="1640880" y="459288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Изображение 40"/>
          <p:cNvSpPr/>
          <p:nvPr/>
        </p:nvSpPr>
        <p:spPr>
          <a:xfrm>
            <a:off x="867240" y="3590280"/>
            <a:ext cx="253800" cy="254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280" cy="11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2024-08-28T11:22:12Z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