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4DAF97-A645-478C-BDB4-C91606CB7B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E53B7-9DB7-4940-9046-956B4DE9EE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F00F47-330D-4646-8D26-E7DEFF02B5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6FA8CB-989D-4315-8BB1-350846F04C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605358-6667-4E42-9E59-ABE9C1B93D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174038-079B-48C4-8E83-CAD932012A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BAF3F-ECA8-42B9-AC53-D2880F63DD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D0999-D5EF-4DC7-9F4F-FB631CF632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906BB-91F9-4976-BA59-9B3FFDBE6F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780AD-0E8C-47B4-A2C6-0C11E9ADC4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FB5903-C916-472F-940A-80BE690D3C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6D4F2-CB20-445D-B3A2-8B3232C04A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C1F3F0-E00F-4A34-AD69-B7FD40824B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E2180-30AB-42CA-A4DF-A77FE0F0FA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9B4373-1D06-4AAE-81F6-DA49CE1683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AD098E-2B33-4551-93F9-8CFE86DB60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182BF-6CA2-419E-8020-405A0C9C5C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DD8B69-45C9-4B9A-B7E9-5C16C9F628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FC8AB-57B3-426E-9158-2CB023EE25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DD9FC-C035-4AC7-B0FB-0D8F554FEB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9056F-4E08-47C1-A6D0-53FD0E6B77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C6CD0C-7132-41D9-B68C-F83B377D6B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0A9016-A635-450E-B2F8-584FD7C825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E5E67-9C1F-45BF-9BB5-A75A65A81B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5CC63-2522-4744-90DF-B335AF9679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BB0C7-5567-40FC-8904-5FD1BC9E9D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88A675-6207-49C3-B96A-6007868A64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FCF2F-4605-4F36-8102-EBECC5469B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A9509-F3CA-4083-85D1-7F1DBD9248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CE8D50-07EF-4466-BF93-B176104B8D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31469A-4354-432E-B2C2-12D93AACEB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8FA0B-C2F9-4A3F-B769-20BF54FAD0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F21C25-03EA-47AE-B9FA-DD59D407C3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66E16A-BDAA-49B6-B37F-1FD68B493D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EF1F9-D7F2-40A0-BDBB-622E51D79CC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7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2024-08-28T11:22:32Z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