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1260BC0-B032-4459-9A23-0E0DE34F2D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EA9B71-EDC2-4AC3-8CC1-96B283D66D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7E77A6-46F5-40D7-B120-815260B716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B2DBA1-A937-4CE7-AC6F-D0E49827CF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F0659E-9AF2-4D09-B6AE-1E1144E7D8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7424CC-F3A3-4A90-9090-477C15A949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02A4AD-D1F3-40E6-A14D-3FCF167C63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7AB5D2-3900-474F-88C5-F870D472E9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51D977-5D9A-4A8C-9BAE-B8440409E6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58DAEB-6246-473E-9442-380E7627AF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BF527D-FAB5-493E-974E-D8A51AE413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0BE73D-7A7B-4014-A9DB-FFC7FE8A33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B1DCA6-E454-4B7C-A306-8082B68DE7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30BBB3-692A-44A4-AE8F-8F63C72DEC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97FB5B-EB9E-4114-BC4A-672F0A7C82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FF04FC-A562-4C4E-A814-353F2BAA4C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3EE024-FAFD-43AB-8AB3-74EBF88140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6DACF6-55D7-4C13-9477-516B67EE16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FDFCCC-A6AA-4354-875B-D8A6115C52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2A7D17-7440-4042-9422-B66AAF5490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31084-173D-4C80-84A0-82C859CBEF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9F90C5-DA08-46CD-AB23-3A5866867E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2F8F20-40E4-441D-AA3E-37868084CD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B2EBA8-54C5-4571-89A2-CDA5A97062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0E75F5-0C2A-4F94-A6C6-2A40A9AD10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B1A0A0-D5E9-46B6-B37C-759B897135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49444D-50DD-483F-AA29-0B66F16BB9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6804B5-A3E6-49D4-9379-5A227362A1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F26747-0C94-441B-93C1-EDAED0796B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F71B75-F019-4DE2-AEEC-4B2AD4C1ED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65C434-F7BB-459A-A7B3-435944FBCB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C3EF09-13BA-4E1E-9A9F-56687AD42A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8AA79-A9A7-4261-8346-0575479368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EA5CDB-A894-4E5B-9D18-23A151D359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06A82E-32BC-4FFE-9D88-4B97924177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DDA685-C8C5-43D7-B333-FF4355075DD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2024-08-28T11:22:51Z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