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2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7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24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857B7E42-B7F9-4BB5-9600-3AA53D6E3495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1BD431C-CDDF-42C2-AC0E-5D997AEC031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6A6330D-3057-4704-9386-A67FEAE297E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3112146-B4DD-419E-9FC8-FF522F20DF9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1110DB3-43F0-4DC3-B330-72B8C73200C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A00662D-3DE0-44BC-8323-4EFB849A189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4D4D0C4-23CC-436D-80AE-EDF28DDB798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33E16C8-55D0-405D-9656-52FA7FCBDFC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167600E-8449-4738-AE46-AFCB2B49612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2AECC88-D1AD-4875-8DDE-C0CD86CB0C8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698BDF0-53E2-4A50-98CD-CCA9A6AD464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F1A721D-80D5-4F26-8ADF-B894F702DA6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481579A-4C22-4A12-8748-BFB4B3959C3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03B816C-1691-4BF7-A5E7-CC11EE0B3D6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15A010B-C0D8-467B-B6BE-424B232B37D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6DFE074-0B4E-44E4-992A-3E00A500B43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4067A1F-E410-4BCE-82DA-5968561A667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5B5F69B-2546-43CE-B691-4A004A323CE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3200437-3E1B-4D36-A862-6F055E70B55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5A6245A-C8B5-47CC-AD6E-61D3B110A23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8D1D06D-FD27-4F6B-B237-960B06BF622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8A2214F-76A6-40A9-9DCF-99BB3E0211B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9C600CE-32F6-4FED-87F4-4D8E4417515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682AF1A-6A34-4267-B8BE-58BE7C47A98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6B60C0C-685A-4BF9-9B22-53E30C8501A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283A5B6-DDF4-4596-87D8-02A91E24D12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ADEA6B3-9887-4E0B-8696-4AE70114C67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F5BF849-EC8B-4BA0-B20E-F435E3404B8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98E4080-F571-45FD-8F12-48C24C73E69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2D80D25-4820-4C00-88A8-DC4F282B7BD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E3ECA21-2CB8-485B-AAF5-A35D9B6BC88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E458182-1D16-478F-B9D7-6DFC02EC24F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896E7D9-35A2-42E4-B720-B305D7C268E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3F65011-2F2C-4630-A802-550BBC94856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8538D87-6419-48F2-905E-947125E1E0E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8C3878D-D777-46F0-86F4-3E428C7A589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C01F2EB-635B-4305-8A2F-C58F122C2EB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B266038-1C35-4F37-A54C-D3283774931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AB7AA68-D7BA-4CA8-8095-356BC9EEC1A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AC8F7BD-4615-44B3-8E7D-B855FFA5674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82680" cy="27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4160" cy="27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E2019F5-00DB-4137-9737-B246237D6882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26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4160" cy="27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81520" y="-259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2960"/>
            <a:ext cx="468720" cy="4687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4160" y="948600"/>
            <a:ext cx="4940280" cy="466668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5920" cy="26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2423160" y="4671720"/>
            <a:ext cx="288360" cy="28836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81360" cy="188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12"/>
          <p:cNvSpPr/>
          <p:nvPr/>
        </p:nvSpPr>
        <p:spPr>
          <a:xfrm rot="2744400">
            <a:off x="-281520" y="-259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Прямоугольник со скругленными углами 13"/>
          <p:cNvSpPr/>
          <p:nvPr/>
        </p:nvSpPr>
        <p:spPr>
          <a:xfrm rot="2332200">
            <a:off x="6009480" y="-319680"/>
            <a:ext cx="4856040" cy="77270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4571640" y="828000"/>
            <a:ext cx="4468680" cy="3564720"/>
            <a:chOff x="4571640" y="828000"/>
            <a:chExt cx="4468680" cy="3564720"/>
          </a:xfrm>
        </p:grpSpPr>
        <p:pic>
          <p:nvPicPr>
            <p:cNvPr id="106" name="Изображение 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680" cy="3564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Прямоугольник со скругленными углами 14"/>
            <p:cNvSpPr/>
            <p:nvPr/>
          </p:nvSpPr>
          <p:spPr>
            <a:xfrm rot="16200000">
              <a:off x="5962680" y="1158480"/>
              <a:ext cx="1737720" cy="27716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Прямоугольник 2"/>
          <p:cNvSpPr/>
          <p:nvPr/>
        </p:nvSpPr>
        <p:spPr>
          <a:xfrm>
            <a:off x="5446080" y="1672200"/>
            <a:ext cx="2771280" cy="173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586440" y="453960"/>
            <a:ext cx="476460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со скругленными углами 15"/>
          <p:cNvSpPr/>
          <p:nvPr/>
        </p:nvSpPr>
        <p:spPr>
          <a:xfrm rot="2745600">
            <a:off x="8349840" y="-668160"/>
            <a:ext cx="1498680" cy="14986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Прямоугольник со скругленными углами 16"/>
          <p:cNvSpPr/>
          <p:nvPr/>
        </p:nvSpPr>
        <p:spPr>
          <a:xfrm rot="2745600">
            <a:off x="7634160" y="-322560"/>
            <a:ext cx="807480" cy="8078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3"/>
          <p:cNvSpPr/>
          <p:nvPr/>
        </p:nvSpPr>
        <p:spPr>
          <a:xfrm>
            <a:off x="586440" y="899640"/>
            <a:ext cx="7932240" cy="153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Прямоугольник 3"/>
          <p:cNvSpPr/>
          <p:nvPr/>
        </p:nvSpPr>
        <p:spPr>
          <a:xfrm>
            <a:off x="608040" y="2545560"/>
            <a:ext cx="3712680" cy="22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оугольник 4"/>
          <p:cNvSpPr/>
          <p:nvPr/>
        </p:nvSpPr>
        <p:spPr>
          <a:xfrm>
            <a:off x="4806360" y="2545560"/>
            <a:ext cx="3712680" cy="22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583200" y="450720"/>
            <a:ext cx="7198560" cy="5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5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Box 17"/>
          <p:cNvSpPr/>
          <p:nvPr/>
        </p:nvSpPr>
        <p:spPr>
          <a:xfrm>
            <a:off x="559800" y="446040"/>
            <a:ext cx="4284000" cy="68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Прямоугольник со скругленными углами 17"/>
          <p:cNvSpPr/>
          <p:nvPr/>
        </p:nvSpPr>
        <p:spPr>
          <a:xfrm>
            <a:off x="5097600" y="360"/>
            <a:ext cx="4380120" cy="514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Прямоугольник со скругленными углами 18"/>
          <p:cNvSpPr/>
          <p:nvPr/>
        </p:nvSpPr>
        <p:spPr>
          <a:xfrm rot="2744400">
            <a:off x="-281520" y="-259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Прямоугольник со скругленными углами 19"/>
          <p:cNvSpPr/>
          <p:nvPr/>
        </p:nvSpPr>
        <p:spPr>
          <a:xfrm rot="2625600">
            <a:off x="4861080" y="4146840"/>
            <a:ext cx="468720" cy="4687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со скругленными углами 20"/>
          <p:cNvSpPr/>
          <p:nvPr/>
        </p:nvSpPr>
        <p:spPr>
          <a:xfrm rot="2744400">
            <a:off x="-350640" y="45403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оугольник со скругленными углами 21"/>
          <p:cNvSpPr/>
          <p:nvPr/>
        </p:nvSpPr>
        <p:spPr>
          <a:xfrm rot="19228200">
            <a:off x="5846760" y="-2266920"/>
            <a:ext cx="4855680" cy="77266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" name="Group 3"/>
          <p:cNvGrpSpPr/>
          <p:nvPr/>
        </p:nvGrpSpPr>
        <p:grpSpPr>
          <a:xfrm>
            <a:off x="4571640" y="828000"/>
            <a:ext cx="4468680" cy="3564720"/>
            <a:chOff x="4571640" y="828000"/>
            <a:chExt cx="4468680" cy="3564720"/>
          </a:xfrm>
        </p:grpSpPr>
        <p:pic>
          <p:nvPicPr>
            <p:cNvPr id="125" name="Изображение 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680" cy="3564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6" name="Прямоугольник со скругленными углами 22"/>
            <p:cNvSpPr/>
            <p:nvPr/>
          </p:nvSpPr>
          <p:spPr>
            <a:xfrm rot="16200000">
              <a:off x="5962680" y="1158480"/>
              <a:ext cx="1737720" cy="27716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7" name="TextBox 18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6"/>
          <p:cNvSpPr/>
          <p:nvPr/>
        </p:nvSpPr>
        <p:spPr>
          <a:xfrm>
            <a:off x="5446080" y="1672200"/>
            <a:ext cx="2780640" cy="173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Box 19"/>
          <p:cNvSpPr/>
          <p:nvPr/>
        </p:nvSpPr>
        <p:spPr>
          <a:xfrm>
            <a:off x="586440" y="453960"/>
            <a:ext cx="369720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20"/>
          <p:cNvSpPr/>
          <p:nvPr/>
        </p:nvSpPr>
        <p:spPr>
          <a:xfrm>
            <a:off x="4222080" y="1246680"/>
            <a:ext cx="411552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Прямоугольник со скругленными углами 23"/>
          <p:cNvSpPr/>
          <p:nvPr/>
        </p:nvSpPr>
        <p:spPr>
          <a:xfrm rot="16200000">
            <a:off x="-2181600" y="1733040"/>
            <a:ext cx="5144400" cy="16844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24"/>
          <p:cNvSpPr/>
          <p:nvPr/>
        </p:nvSpPr>
        <p:spPr>
          <a:xfrm rot="2745000">
            <a:off x="8575200" y="104040"/>
            <a:ext cx="1132920" cy="1132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Прямоугольник со скругленными углами 25"/>
          <p:cNvSpPr/>
          <p:nvPr/>
        </p:nvSpPr>
        <p:spPr>
          <a:xfrm rot="16200000">
            <a:off x="614880" y="918360"/>
            <a:ext cx="3232440" cy="3314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TextBox 21"/>
          <p:cNvSpPr/>
          <p:nvPr/>
        </p:nvSpPr>
        <p:spPr>
          <a:xfrm>
            <a:off x="4214160" y="456120"/>
            <a:ext cx="411228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со скругленными углами 26"/>
          <p:cNvSpPr/>
          <p:nvPr/>
        </p:nvSpPr>
        <p:spPr>
          <a:xfrm rot="2744400">
            <a:off x="-281520" y="-259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27"/>
          <p:cNvSpPr/>
          <p:nvPr/>
        </p:nvSpPr>
        <p:spPr>
          <a:xfrm rot="2332200">
            <a:off x="6009480" y="-319680"/>
            <a:ext cx="4856040" cy="77270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" name="Group 4"/>
          <p:cNvGrpSpPr/>
          <p:nvPr/>
        </p:nvGrpSpPr>
        <p:grpSpPr>
          <a:xfrm>
            <a:off x="4571640" y="828000"/>
            <a:ext cx="4468680" cy="3564720"/>
            <a:chOff x="4571640" y="828000"/>
            <a:chExt cx="4468680" cy="3564720"/>
          </a:xfrm>
        </p:grpSpPr>
        <p:pic>
          <p:nvPicPr>
            <p:cNvPr id="138" name="Изображение 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680" cy="3564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9" name="Прямоугольник со скругленными углами 28"/>
            <p:cNvSpPr/>
            <p:nvPr/>
          </p:nvSpPr>
          <p:spPr>
            <a:xfrm rot="16200000">
              <a:off x="5962680" y="1158480"/>
              <a:ext cx="1737720" cy="27716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40" name="Прямоугольник 7"/>
          <p:cNvSpPr/>
          <p:nvPr/>
        </p:nvSpPr>
        <p:spPr>
          <a:xfrm>
            <a:off x="5446080" y="1672200"/>
            <a:ext cx="2771280" cy="173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TextBox 22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TextBox 23"/>
          <p:cNvSpPr/>
          <p:nvPr/>
        </p:nvSpPr>
        <p:spPr>
          <a:xfrm>
            <a:off x="586440" y="453960"/>
            <a:ext cx="476460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Прямоугольник со скругленными углами 29"/>
          <p:cNvSpPr/>
          <p:nvPr/>
        </p:nvSpPr>
        <p:spPr>
          <a:xfrm rot="2745600">
            <a:off x="8349840" y="-668160"/>
            <a:ext cx="1498680" cy="14986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Прямоугольник со скругленными углами 30"/>
          <p:cNvSpPr/>
          <p:nvPr/>
        </p:nvSpPr>
        <p:spPr>
          <a:xfrm rot="2745600">
            <a:off x="7634160" y="-322560"/>
            <a:ext cx="807480" cy="8078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Box 24"/>
          <p:cNvSpPr/>
          <p:nvPr/>
        </p:nvSpPr>
        <p:spPr>
          <a:xfrm>
            <a:off x="586440" y="899640"/>
            <a:ext cx="7932240" cy="153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Прямоугольник 8"/>
          <p:cNvSpPr/>
          <p:nvPr/>
        </p:nvSpPr>
        <p:spPr>
          <a:xfrm>
            <a:off x="608040" y="2545560"/>
            <a:ext cx="3712680" cy="22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Прямоугольник 9"/>
          <p:cNvSpPr/>
          <p:nvPr/>
        </p:nvSpPr>
        <p:spPr>
          <a:xfrm>
            <a:off x="4806360" y="2545560"/>
            <a:ext cx="3712680" cy="22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TextBox 25"/>
          <p:cNvSpPr/>
          <p:nvPr/>
        </p:nvSpPr>
        <p:spPr>
          <a:xfrm>
            <a:off x="583200" y="450720"/>
            <a:ext cx="7198560" cy="5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26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TextBox 27"/>
          <p:cNvSpPr/>
          <p:nvPr/>
        </p:nvSpPr>
        <p:spPr>
          <a:xfrm>
            <a:off x="559800" y="446040"/>
            <a:ext cx="4284000" cy="68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1" name="Прямоугольник со скругленными углами 31"/>
          <p:cNvSpPr/>
          <p:nvPr/>
        </p:nvSpPr>
        <p:spPr>
          <a:xfrm>
            <a:off x="5097600" y="360"/>
            <a:ext cx="4380120" cy="514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Прямоугольник со скругленными углами 32"/>
          <p:cNvSpPr/>
          <p:nvPr/>
        </p:nvSpPr>
        <p:spPr>
          <a:xfrm rot="2744400">
            <a:off x="-281520" y="-259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оугольник со скругленными углами 33"/>
          <p:cNvSpPr/>
          <p:nvPr/>
        </p:nvSpPr>
        <p:spPr>
          <a:xfrm rot="2625600">
            <a:off x="4861080" y="4146840"/>
            <a:ext cx="468720" cy="4687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Прямоугольник со скругленными углами 34"/>
          <p:cNvSpPr/>
          <p:nvPr/>
        </p:nvSpPr>
        <p:spPr>
          <a:xfrm rot="2744400">
            <a:off x="-350640" y="45403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Прямоугольник со скругленными углами 35"/>
          <p:cNvSpPr/>
          <p:nvPr/>
        </p:nvSpPr>
        <p:spPr>
          <a:xfrm rot="19228200">
            <a:off x="5846760" y="-2266920"/>
            <a:ext cx="4855680" cy="77266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6" name="Group 5"/>
          <p:cNvGrpSpPr/>
          <p:nvPr/>
        </p:nvGrpSpPr>
        <p:grpSpPr>
          <a:xfrm>
            <a:off x="4571640" y="828000"/>
            <a:ext cx="4468680" cy="3564720"/>
            <a:chOff x="4571640" y="828000"/>
            <a:chExt cx="4468680" cy="3564720"/>
          </a:xfrm>
        </p:grpSpPr>
        <p:pic>
          <p:nvPicPr>
            <p:cNvPr id="157" name="Изображение 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680" cy="3564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8" name="Прямоугольник со скругленными углами 36"/>
            <p:cNvSpPr/>
            <p:nvPr/>
          </p:nvSpPr>
          <p:spPr>
            <a:xfrm rot="16200000">
              <a:off x="5962680" y="1158480"/>
              <a:ext cx="1737720" cy="27716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59" name="TextBox 28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Прямоугольник 11"/>
          <p:cNvSpPr/>
          <p:nvPr/>
        </p:nvSpPr>
        <p:spPr>
          <a:xfrm>
            <a:off x="5446080" y="1672200"/>
            <a:ext cx="2780640" cy="173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TextBox 29"/>
          <p:cNvSpPr/>
          <p:nvPr/>
        </p:nvSpPr>
        <p:spPr>
          <a:xfrm>
            <a:off x="586440" y="453960"/>
            <a:ext cx="369720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30"/>
          <p:cNvSpPr/>
          <p:nvPr/>
        </p:nvSpPr>
        <p:spPr>
          <a:xfrm>
            <a:off x="4222080" y="1246680"/>
            <a:ext cx="411552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Прямоугольник со скругленными углами 37"/>
          <p:cNvSpPr/>
          <p:nvPr/>
        </p:nvSpPr>
        <p:spPr>
          <a:xfrm rot="16200000">
            <a:off x="-2181600" y="1733040"/>
            <a:ext cx="5144400" cy="16844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Прямоугольник со скругленными углами 38"/>
          <p:cNvSpPr/>
          <p:nvPr/>
        </p:nvSpPr>
        <p:spPr>
          <a:xfrm rot="2745000">
            <a:off x="8575200" y="104040"/>
            <a:ext cx="1132920" cy="1132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Прямоугольник со скругленными углами 39"/>
          <p:cNvSpPr/>
          <p:nvPr/>
        </p:nvSpPr>
        <p:spPr>
          <a:xfrm rot="16200000">
            <a:off x="614880" y="918360"/>
            <a:ext cx="3232440" cy="3314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TextBox 31"/>
          <p:cNvSpPr/>
          <p:nvPr/>
        </p:nvSpPr>
        <p:spPr>
          <a:xfrm>
            <a:off x="4214160" y="456120"/>
            <a:ext cx="411228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84000" cy="68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80120" cy="514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81520" y="-259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6840"/>
            <a:ext cx="468720" cy="4687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Прямоугольник со скругленными углами 40"/>
          <p:cNvSpPr/>
          <p:nvPr/>
        </p:nvSpPr>
        <p:spPr>
          <a:xfrm rot="2744400">
            <a:off x="-281520" y="-259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Прямоугольник со скругленными углами 41"/>
          <p:cNvSpPr/>
          <p:nvPr/>
        </p:nvSpPr>
        <p:spPr>
          <a:xfrm rot="2332200">
            <a:off x="6009480" y="-319680"/>
            <a:ext cx="4856040" cy="77270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9" name="Group 6"/>
          <p:cNvGrpSpPr/>
          <p:nvPr/>
        </p:nvGrpSpPr>
        <p:grpSpPr>
          <a:xfrm>
            <a:off x="4571640" y="828000"/>
            <a:ext cx="4468680" cy="3564720"/>
            <a:chOff x="4571640" y="828000"/>
            <a:chExt cx="4468680" cy="3564720"/>
          </a:xfrm>
        </p:grpSpPr>
        <p:pic>
          <p:nvPicPr>
            <p:cNvPr id="170" name="Изображение 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680" cy="3564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1" name="Прямоугольник со скругленными углами 42"/>
            <p:cNvSpPr/>
            <p:nvPr/>
          </p:nvSpPr>
          <p:spPr>
            <a:xfrm rot="16200000">
              <a:off x="5962680" y="1158480"/>
              <a:ext cx="1737720" cy="27716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72" name="Прямоугольник 12"/>
          <p:cNvSpPr/>
          <p:nvPr/>
        </p:nvSpPr>
        <p:spPr>
          <a:xfrm>
            <a:off x="5446080" y="1672200"/>
            <a:ext cx="2771280" cy="173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TextBox 32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TextBox 33"/>
          <p:cNvSpPr/>
          <p:nvPr/>
        </p:nvSpPr>
        <p:spPr>
          <a:xfrm>
            <a:off x="586440" y="453960"/>
            <a:ext cx="476460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ямоугольник со скругленными углами 43"/>
          <p:cNvSpPr/>
          <p:nvPr/>
        </p:nvSpPr>
        <p:spPr>
          <a:xfrm rot="2745600">
            <a:off x="8349840" y="-668160"/>
            <a:ext cx="1498680" cy="14986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44"/>
          <p:cNvSpPr/>
          <p:nvPr/>
        </p:nvSpPr>
        <p:spPr>
          <a:xfrm rot="2745600">
            <a:off x="7634160" y="-322560"/>
            <a:ext cx="807480" cy="8078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TextBox 34"/>
          <p:cNvSpPr/>
          <p:nvPr/>
        </p:nvSpPr>
        <p:spPr>
          <a:xfrm>
            <a:off x="586440" y="899640"/>
            <a:ext cx="7932240" cy="153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Прямоугольник 13"/>
          <p:cNvSpPr/>
          <p:nvPr/>
        </p:nvSpPr>
        <p:spPr>
          <a:xfrm>
            <a:off x="608040" y="2545560"/>
            <a:ext cx="3712680" cy="22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Прямоугольник 14"/>
          <p:cNvSpPr/>
          <p:nvPr/>
        </p:nvSpPr>
        <p:spPr>
          <a:xfrm>
            <a:off x="4806360" y="2545560"/>
            <a:ext cx="3712680" cy="22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TextBox 35"/>
          <p:cNvSpPr/>
          <p:nvPr/>
        </p:nvSpPr>
        <p:spPr>
          <a:xfrm>
            <a:off x="583200" y="450720"/>
            <a:ext cx="7198560" cy="5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36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TextBox 37"/>
          <p:cNvSpPr/>
          <p:nvPr/>
        </p:nvSpPr>
        <p:spPr>
          <a:xfrm>
            <a:off x="559800" y="446040"/>
            <a:ext cx="4284000" cy="68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3" name="Прямоугольник со скругленными углами 45"/>
          <p:cNvSpPr/>
          <p:nvPr/>
        </p:nvSpPr>
        <p:spPr>
          <a:xfrm>
            <a:off x="5097600" y="360"/>
            <a:ext cx="4380120" cy="514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Прямоугольник со скругленными углами 46"/>
          <p:cNvSpPr/>
          <p:nvPr/>
        </p:nvSpPr>
        <p:spPr>
          <a:xfrm rot="2744400">
            <a:off x="-281520" y="-259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Прямоугольник со скругленными углами 47"/>
          <p:cNvSpPr/>
          <p:nvPr/>
        </p:nvSpPr>
        <p:spPr>
          <a:xfrm rot="2625600">
            <a:off x="4861080" y="4146840"/>
            <a:ext cx="468720" cy="4687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Прямоугольник со скругленными углами 48"/>
          <p:cNvSpPr/>
          <p:nvPr/>
        </p:nvSpPr>
        <p:spPr>
          <a:xfrm rot="2744400">
            <a:off x="-350640" y="45403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Прямоугольник со скругленными углами 49"/>
          <p:cNvSpPr/>
          <p:nvPr/>
        </p:nvSpPr>
        <p:spPr>
          <a:xfrm rot="19228200">
            <a:off x="5846760" y="-2266920"/>
            <a:ext cx="4855680" cy="77266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8" name="Group 7"/>
          <p:cNvGrpSpPr/>
          <p:nvPr/>
        </p:nvGrpSpPr>
        <p:grpSpPr>
          <a:xfrm>
            <a:off x="4571640" y="828000"/>
            <a:ext cx="4468680" cy="3564720"/>
            <a:chOff x="4571640" y="828000"/>
            <a:chExt cx="4468680" cy="3564720"/>
          </a:xfrm>
        </p:grpSpPr>
        <p:pic>
          <p:nvPicPr>
            <p:cNvPr id="189" name="Изображение 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680" cy="3564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0" name="Прямоугольник со скругленными углами 50"/>
            <p:cNvSpPr/>
            <p:nvPr/>
          </p:nvSpPr>
          <p:spPr>
            <a:xfrm rot="16200000">
              <a:off x="5962680" y="1158480"/>
              <a:ext cx="1737720" cy="27716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91" name="TextBox 38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Прямоугольник 15"/>
          <p:cNvSpPr/>
          <p:nvPr/>
        </p:nvSpPr>
        <p:spPr>
          <a:xfrm>
            <a:off x="5446080" y="1672200"/>
            <a:ext cx="2780640" cy="173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TextBox 39"/>
          <p:cNvSpPr/>
          <p:nvPr/>
        </p:nvSpPr>
        <p:spPr>
          <a:xfrm>
            <a:off x="586440" y="453960"/>
            <a:ext cx="369720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40"/>
          <p:cNvSpPr/>
          <p:nvPr/>
        </p:nvSpPr>
        <p:spPr>
          <a:xfrm>
            <a:off x="4222080" y="1246680"/>
            <a:ext cx="411552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Прямоугольник со скругленными углами 51"/>
          <p:cNvSpPr/>
          <p:nvPr/>
        </p:nvSpPr>
        <p:spPr>
          <a:xfrm rot="16200000">
            <a:off x="-2181600" y="1733040"/>
            <a:ext cx="5144400" cy="16844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оугольник со скругленными углами 52"/>
          <p:cNvSpPr/>
          <p:nvPr/>
        </p:nvSpPr>
        <p:spPr>
          <a:xfrm rot="2745000">
            <a:off x="8575200" y="104040"/>
            <a:ext cx="1132920" cy="1132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оугольник со скругленными углами 53"/>
          <p:cNvSpPr/>
          <p:nvPr/>
        </p:nvSpPr>
        <p:spPr>
          <a:xfrm rot="16200000">
            <a:off x="614880" y="918360"/>
            <a:ext cx="3232440" cy="3314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TextBox 41"/>
          <p:cNvSpPr/>
          <p:nvPr/>
        </p:nvSpPr>
        <p:spPr>
          <a:xfrm>
            <a:off x="4214160" y="456120"/>
            <a:ext cx="411228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Прямоугольник со скругленными углами 54"/>
          <p:cNvSpPr/>
          <p:nvPr/>
        </p:nvSpPr>
        <p:spPr>
          <a:xfrm rot="2744400">
            <a:off x="-281520" y="-259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Прямоугольник со скругленными углами 55"/>
          <p:cNvSpPr/>
          <p:nvPr/>
        </p:nvSpPr>
        <p:spPr>
          <a:xfrm rot="2332200">
            <a:off x="6009480" y="-319680"/>
            <a:ext cx="4856040" cy="77270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1" name="Group 8"/>
          <p:cNvGrpSpPr/>
          <p:nvPr/>
        </p:nvGrpSpPr>
        <p:grpSpPr>
          <a:xfrm>
            <a:off x="4571640" y="828000"/>
            <a:ext cx="4468680" cy="3564720"/>
            <a:chOff x="4571640" y="828000"/>
            <a:chExt cx="4468680" cy="3564720"/>
          </a:xfrm>
        </p:grpSpPr>
        <p:pic>
          <p:nvPicPr>
            <p:cNvPr id="202" name="Изображение 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680" cy="3564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3" name="Прямоугольник со скругленными углами 56"/>
            <p:cNvSpPr/>
            <p:nvPr/>
          </p:nvSpPr>
          <p:spPr>
            <a:xfrm rot="16200000">
              <a:off x="5962680" y="1158480"/>
              <a:ext cx="1737720" cy="27716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04" name="Прямоугольник 16"/>
          <p:cNvSpPr/>
          <p:nvPr/>
        </p:nvSpPr>
        <p:spPr>
          <a:xfrm>
            <a:off x="5446080" y="1672200"/>
            <a:ext cx="2771280" cy="173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TextBox 42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TextBox 43"/>
          <p:cNvSpPr/>
          <p:nvPr/>
        </p:nvSpPr>
        <p:spPr>
          <a:xfrm>
            <a:off x="586440" y="453960"/>
            <a:ext cx="476460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Прямоугольник со скругленными углами 57"/>
          <p:cNvSpPr/>
          <p:nvPr/>
        </p:nvSpPr>
        <p:spPr>
          <a:xfrm rot="2745600">
            <a:off x="8349840" y="-668160"/>
            <a:ext cx="1498680" cy="14986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Прямоугольник со скругленными углами 58"/>
          <p:cNvSpPr/>
          <p:nvPr/>
        </p:nvSpPr>
        <p:spPr>
          <a:xfrm rot="2745600">
            <a:off x="7634160" y="-322560"/>
            <a:ext cx="807480" cy="8078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TextBox 44"/>
          <p:cNvSpPr/>
          <p:nvPr/>
        </p:nvSpPr>
        <p:spPr>
          <a:xfrm>
            <a:off x="586440" y="899640"/>
            <a:ext cx="7932240" cy="153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Прямоугольник 17"/>
          <p:cNvSpPr/>
          <p:nvPr/>
        </p:nvSpPr>
        <p:spPr>
          <a:xfrm>
            <a:off x="608040" y="2545560"/>
            <a:ext cx="3712680" cy="22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Прямоугольник 18"/>
          <p:cNvSpPr/>
          <p:nvPr/>
        </p:nvSpPr>
        <p:spPr>
          <a:xfrm>
            <a:off x="4806360" y="2545560"/>
            <a:ext cx="3712680" cy="22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TextBox 45"/>
          <p:cNvSpPr/>
          <p:nvPr/>
        </p:nvSpPr>
        <p:spPr>
          <a:xfrm>
            <a:off x="583200" y="450720"/>
            <a:ext cx="7198560" cy="5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Прямоугольник со скругленными углами 5"/>
          <p:cNvSpPr/>
          <p:nvPr/>
        </p:nvSpPr>
        <p:spPr>
          <a:xfrm rot="2744400">
            <a:off x="-281520" y="-259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Текст. поле 7"/>
          <p:cNvSpPr/>
          <p:nvPr/>
        </p:nvSpPr>
        <p:spPr>
          <a:xfrm>
            <a:off x="569160" y="1888920"/>
            <a:ext cx="482148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3"/>
          <p:cNvSpPr/>
          <p:nvPr/>
        </p:nvSpPr>
        <p:spPr>
          <a:xfrm rot="18679800">
            <a:off x="6782400" y="457560"/>
            <a:ext cx="6251040" cy="466668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Прямоугольник со скругленными углами 5"/>
          <p:cNvSpPr/>
          <p:nvPr/>
        </p:nvSpPr>
        <p:spPr>
          <a:xfrm rot="2625600">
            <a:off x="6024960" y="4332960"/>
            <a:ext cx="468720" cy="4687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Прямоугольник 5"/>
          <p:cNvSpPr/>
          <p:nvPr/>
        </p:nvSpPr>
        <p:spPr>
          <a:xfrm>
            <a:off x="1640880" y="4592880"/>
            <a:ext cx="2995920" cy="26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8" name="Изображение 40"/>
          <p:cNvSpPr/>
          <p:nvPr/>
        </p:nvSpPr>
        <p:spPr>
          <a:xfrm>
            <a:off x="867240" y="3590280"/>
            <a:ext cx="253800" cy="25416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9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6280" cy="1131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50640" y="45403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6760" y="-2266920"/>
            <a:ext cx="4855680" cy="77266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8680" cy="3564720"/>
            <a:chOff x="4571640" y="828000"/>
            <a:chExt cx="4468680" cy="356472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680" cy="3564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58480"/>
              <a:ext cx="1737720" cy="27716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80640" cy="173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720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552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3040"/>
            <a:ext cx="5144400" cy="16844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4040"/>
            <a:ext cx="1132920" cy="1132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18360"/>
            <a:ext cx="3232440" cy="3314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1228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81520" y="-259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480" y="-319680"/>
            <a:ext cx="4856040" cy="77270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8680" cy="3564720"/>
            <a:chOff x="4571640" y="828000"/>
            <a:chExt cx="4468680" cy="356472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680" cy="3564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58480"/>
              <a:ext cx="1737720" cy="27716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71280" cy="173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6460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49840" y="-668160"/>
            <a:ext cx="1498680" cy="14986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2560"/>
            <a:ext cx="807480" cy="8078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32240" cy="153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12680" cy="22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12680" cy="22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8560" cy="5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84000" cy="68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80120" cy="514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81520" y="-259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6840"/>
            <a:ext cx="468720" cy="4687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50640" y="45403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6760" y="-2266920"/>
            <a:ext cx="4855680" cy="77266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8680" cy="3564720"/>
            <a:chOff x="4571640" y="828000"/>
            <a:chExt cx="4468680" cy="356472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680" cy="3564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58480"/>
              <a:ext cx="1737720" cy="27716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80640" cy="173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720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1552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3040"/>
            <a:ext cx="5144400" cy="16844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4040"/>
            <a:ext cx="1132920" cy="1132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18360"/>
            <a:ext cx="3232440" cy="3314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1228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1053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2024-08-28T11:24:34Z</dcterms:modified>
  <cp:revision>34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