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124B57A-ADFF-45CE-9E41-3BE21E574A1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E8C55-9EF7-483F-8F73-18B021F947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75FA24-0A46-48FA-8AB1-9DC83D348F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000" cy="342612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920" cy="45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FE06E9-936A-4325-ADD0-B6BA322168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849773-CF77-400B-9651-DA78A01FD0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A5BE3-127E-46D6-A255-958AD0FA4B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D62C31-BF2E-417E-8D52-40277E81DD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E59A5-89F4-4045-9566-5343DDB72EE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C5C2E9-8127-4FD4-828A-1E4C99C9E7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9A22F3-CF2E-44A0-B3E2-855C18ED53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8B7A2-DC24-4EF9-ABE8-6F62DFE77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1AF998-2367-47AF-849B-FE73FC0FA4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78492-3547-4376-AB98-B28EB25705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3C358-5FA8-4497-9731-9C44A7E24D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8BF62A-7239-428D-B949-6AAF59325E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9B71C3-A826-43B4-A7F6-66918134C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76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E23710-7D94-4CF8-BD57-F8A8858F3BD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240" cy="27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36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440" cy="2894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440" cy="188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720" cy="36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0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200" cy="5145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69800" cy="4698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282600" y="-25920"/>
            <a:ext cx="705960" cy="705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Текст. поле 7"/>
          <p:cNvSpPr/>
          <p:nvPr/>
        </p:nvSpPr>
        <p:spPr>
          <a:xfrm>
            <a:off x="569160" y="1888920"/>
            <a:ext cx="4822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0" name="Прямоугольник со скругленными углами 3"/>
          <p:cNvSpPr/>
          <p:nvPr/>
        </p:nvSpPr>
        <p:spPr>
          <a:xfrm rot="18679800">
            <a:off x="6783120" y="457560"/>
            <a:ext cx="6252120" cy="46677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Прямоугольник со скругленными углами 5"/>
          <p:cNvSpPr/>
          <p:nvPr/>
        </p:nvSpPr>
        <p:spPr>
          <a:xfrm rot="2625600">
            <a:off x="6024960" y="4334040"/>
            <a:ext cx="469800" cy="46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Прямоугольник 5"/>
          <p:cNvSpPr/>
          <p:nvPr/>
        </p:nvSpPr>
        <p:spPr>
          <a:xfrm>
            <a:off x="1640880" y="4592880"/>
            <a:ext cx="299700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Изображение 40"/>
          <p:cNvSpPr/>
          <p:nvPr/>
        </p:nvSpPr>
        <p:spPr>
          <a:xfrm>
            <a:off x="867240" y="3590280"/>
            <a:ext cx="254880" cy="2552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360" cy="11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2024-08-28T11:13:41Z</dcterms:modified>
  <cp:revision>20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