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67563EE-08DA-4F1C-9A91-4FE6C32A005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1D4C33-1176-4C3E-8DE6-938BCB34CB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AF1FA2-F698-440C-82F6-61205D36A3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48A8D6-26B3-4D28-98F3-8FE8337270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4730A2-181B-4B79-B12D-D1FD8CAC86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BB1E9B-CBE8-40FE-A6F8-85426CE85D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49DEBCF-7074-48C8-8E72-8CBEC57E46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CD5B8C-49D5-409A-A1BF-C2B2361B98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F34906-9A91-4A7C-8E48-CF33A9B2D0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64CCFC-BB28-47CF-AB40-991935C694B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42A7DF-1B26-4FF8-878C-0F955A1918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5F2E48-6D11-451C-A1C3-91ADDF3398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12DED6-F543-4AA8-A14E-81E4AE31B23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777B9F-817E-43D0-8CB4-EE1A98A4ED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4BF0E7-1826-4157-940B-07F6E7197D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63CCDE-3D9B-4474-AE37-0DAF781B77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34BD4B-B876-44E2-B5B2-111B75F54D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BE441E-53A4-4A0B-8514-DCBF025B8D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8B4D70-076F-40D3-974D-F8690ACD9F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E3FCE3-4383-4640-BD53-45C1AB72F1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1BEC9A-FA51-4D44-AA0E-15990F1DA0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3AB805-CCDC-4BC1-A1DC-669D179D3B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C973D7-C38E-4194-A6C3-9FEED265E6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85B5D1-3BF8-4890-AC52-05D12AE6AC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9C5BC2-0D84-47ED-980C-1878685E77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E50D17-E2FD-47CF-A792-B54AC2760C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E51F79-B728-4E3F-AAA3-28FF068D21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90704F-472C-4C77-B95B-4C3F11F967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BE9D4F-C308-4D87-8091-CBFA2F8963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F502B4-778C-4129-ACF8-659D0CA382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99E350-EEA1-41AF-A32F-DAF36C3D9C5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560" cy="342468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080" cy="411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48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B1DDE8-5E3E-4BDE-9625-6B8B942997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938F2C-F4C4-4A23-90D0-307ED15331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E36618-4A74-4207-9F1D-0361E927A1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D3F0E7-DB09-4CC3-831B-65E9D856A7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F75E7F-D484-43FA-9A7B-C38D0394A5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92226B-2288-45B3-9B25-9F239B9859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1EEBCE-4F8F-4B73-AA3A-AC58B9DF82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3BA5D65-7D27-4D45-BF74-A03F4B8BF5A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F2F984-F969-42C6-9FE5-E756E5E4A5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869410-1AE4-447D-B3CE-D16A1354C4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83C898-E9B6-4D9E-8620-1A38D7CE23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D6EB42-C7F6-4B06-BE86-F205B5AA95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5E8E51-ECB8-4E91-9CC7-152CCEE809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32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12FC74-BB77-43EE-81E9-759749F6DE8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800" cy="270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800" y="948600"/>
            <a:ext cx="493992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8000" cy="2880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000" cy="188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Текст. поле 7"/>
          <p:cNvSpPr/>
          <p:nvPr/>
        </p:nvSpPr>
        <p:spPr>
          <a:xfrm>
            <a:off x="569160" y="1888920"/>
            <a:ext cx="48211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41" name="Прямоугольник со скругленными углами 3"/>
          <p:cNvSpPr/>
          <p:nvPr/>
        </p:nvSpPr>
        <p:spPr>
          <a:xfrm rot="18679800">
            <a:off x="6782040" y="457560"/>
            <a:ext cx="6250680" cy="46663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5"/>
          <p:cNvSpPr/>
          <p:nvPr/>
        </p:nvSpPr>
        <p:spPr>
          <a:xfrm rot="2625600">
            <a:off x="6024960" y="4332960"/>
            <a:ext cx="468360" cy="46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Прямоугольник 5"/>
          <p:cNvSpPr/>
          <p:nvPr/>
        </p:nvSpPr>
        <p:spPr>
          <a:xfrm>
            <a:off x="1640880" y="4592880"/>
            <a:ext cx="2995560" cy="26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Изображение 40"/>
          <p:cNvSpPr/>
          <p:nvPr/>
        </p:nvSpPr>
        <p:spPr>
          <a:xfrm>
            <a:off x="867240" y="3590280"/>
            <a:ext cx="253440" cy="2538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4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920" cy="113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92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2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320" cy="14983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7120" cy="8074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880" cy="15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320" cy="22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20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6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760" cy="51440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160" y="-2592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360" cy="4683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280" y="4539960"/>
            <a:ext cx="704520" cy="7041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400" y="-226656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320" cy="3564360"/>
            <a:chOff x="4571640" y="828000"/>
            <a:chExt cx="4468320" cy="35643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320" cy="3564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840"/>
              <a:ext cx="1737360" cy="2771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28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280" cy="173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84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160" cy="36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400"/>
            <a:ext cx="5144040" cy="16840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680"/>
            <a:ext cx="1132560" cy="1132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720"/>
            <a:ext cx="3232080" cy="33138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920" cy="85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2024-08-28T11:26:15Z</dcterms:modified>
  <cp:revision>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